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8" r:id="rId2"/>
    <p:sldId id="299" r:id="rId3"/>
    <p:sldId id="256" r:id="rId4"/>
    <p:sldId id="257" r:id="rId5"/>
    <p:sldId id="258" r:id="rId6"/>
    <p:sldId id="259" r:id="rId7"/>
    <p:sldId id="269" r:id="rId8"/>
    <p:sldId id="271" r:id="rId9"/>
    <p:sldId id="283" r:id="rId10"/>
    <p:sldId id="287" r:id="rId11"/>
    <p:sldId id="260" r:id="rId12"/>
    <p:sldId id="261" r:id="rId13"/>
    <p:sldId id="262" r:id="rId14"/>
    <p:sldId id="264" r:id="rId15"/>
    <p:sldId id="278" r:id="rId16"/>
    <p:sldId id="301" r:id="rId17"/>
    <p:sldId id="275" r:id="rId18"/>
    <p:sldId id="267" r:id="rId19"/>
    <p:sldId id="273" r:id="rId20"/>
    <p:sldId id="268" r:id="rId21"/>
    <p:sldId id="270" r:id="rId22"/>
    <p:sldId id="296" r:id="rId23"/>
    <p:sldId id="300" r:id="rId24"/>
    <p:sldId id="277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68" autoAdjust="0"/>
    <p:restoredTop sz="94660"/>
  </p:normalViewPr>
  <p:slideViewPr>
    <p:cSldViewPr snapToGrid="0">
      <p:cViewPr varScale="1">
        <p:scale>
          <a:sx n="81" d="100"/>
          <a:sy n="81" d="100"/>
        </p:scale>
        <p:origin x="4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6/08/2018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329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6/08/2018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73043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6/08/2018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05975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6/08/2018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97838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6/08/2018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197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6/08/2018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7483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6/08/2018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1669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6/08/2018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16407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6/08/2018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346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6/08/2018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62962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11C45-0304-43A6-BE66-4F0F474ED7A8}" type="datetimeFigureOut">
              <a:rPr lang="nl-BE" smtClean="0"/>
              <a:t>6/08/2018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065811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11C45-0304-43A6-BE66-4F0F474ED7A8}" type="datetimeFigureOut">
              <a:rPr lang="nl-BE" smtClean="0"/>
              <a:t>6/08/2018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607B9-207D-4D2B-B88B-FD6FC6012727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3477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://www.ikleer.net/01-ik.html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www.bookwidgets.com/play/3DUMTX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nd/4.0/deed.n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hyperlink" Target="http://www.ikleer.net/01-ik.html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hyperlink" Target="https://www.bookwidgets.com/play/BDUMUN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2C09848-3F78-48C6-A36C-C296568BC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4" y="0"/>
            <a:ext cx="12002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35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hlinkClick r:id="rId2"/>
            <a:extLst>
              <a:ext uri="{FF2B5EF4-FFF2-40B4-BE49-F238E27FC236}">
                <a16:creationId xmlns:a16="http://schemas.microsoft.com/office/drawing/2014/main" id="{C2FFAD4E-3A9D-4B56-AF32-595D09A39D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52" y="422167"/>
            <a:ext cx="6415895" cy="601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8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AFA2FA50-523E-45B1-80F2-AF40E35B84E0}"/>
              </a:ext>
            </a:extLst>
          </p:cNvPr>
          <p:cNvGrpSpPr/>
          <p:nvPr/>
        </p:nvGrpSpPr>
        <p:grpSpPr>
          <a:xfrm>
            <a:off x="592045" y="2318111"/>
            <a:ext cx="11007909" cy="2221778"/>
            <a:chOff x="831087" y="2272635"/>
            <a:chExt cx="11007909" cy="2221778"/>
          </a:xfrm>
        </p:grpSpPr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C27ECBFF-C735-4D1C-B04F-EAECDEFBAD74}"/>
                </a:ext>
              </a:extLst>
            </p:cNvPr>
            <p:cNvGrpSpPr/>
            <p:nvPr/>
          </p:nvGrpSpPr>
          <p:grpSpPr>
            <a:xfrm>
              <a:off x="831087" y="2272635"/>
              <a:ext cx="5031533" cy="2221778"/>
              <a:chOff x="974733" y="2272637"/>
              <a:chExt cx="5237491" cy="2312723"/>
            </a:xfrm>
          </p:grpSpPr>
          <p:grpSp>
            <p:nvGrpSpPr>
              <p:cNvPr id="2" name="Groep 1">
                <a:extLst>
                  <a:ext uri="{FF2B5EF4-FFF2-40B4-BE49-F238E27FC236}">
                    <a16:creationId xmlns:a16="http://schemas.microsoft.com/office/drawing/2014/main" id="{65A071BC-AE7D-4087-8AFA-FDB4FCBDC084}"/>
                  </a:ext>
                </a:extLst>
              </p:cNvPr>
              <p:cNvGrpSpPr/>
              <p:nvPr/>
            </p:nvGrpSpPr>
            <p:grpSpPr>
              <a:xfrm>
                <a:off x="974733" y="2272640"/>
                <a:ext cx="5237491" cy="2312720"/>
                <a:chOff x="821562" y="3542887"/>
                <a:chExt cx="5237491" cy="2312720"/>
              </a:xfrm>
            </p:grpSpPr>
            <p:pic>
              <p:nvPicPr>
                <p:cNvPr id="3" name="Afbeelding 2">
                  <a:extLst>
                    <a:ext uri="{FF2B5EF4-FFF2-40B4-BE49-F238E27FC236}">
                      <a16:creationId xmlns:a16="http://schemas.microsoft.com/office/drawing/2014/main" id="{52935864-2362-462A-8A34-AFC6C34A1F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1562" y="3542887"/>
                  <a:ext cx="1802887" cy="2312720"/>
                </a:xfrm>
                <a:prstGeom prst="rect">
                  <a:avLst/>
                </a:prstGeom>
              </p:spPr>
            </p:pic>
            <p:sp>
              <p:nvSpPr>
                <p:cNvPr id="5" name="Pijl: gestreept rechts 4">
                  <a:extLst>
                    <a:ext uri="{FF2B5EF4-FFF2-40B4-BE49-F238E27FC236}">
                      <a16:creationId xmlns:a16="http://schemas.microsoft.com/office/drawing/2014/main" id="{36F1C112-F2B9-4CDC-81A9-1849A6BC2896}"/>
                    </a:ext>
                  </a:extLst>
                </p:cNvPr>
                <p:cNvSpPr/>
                <p:nvPr/>
              </p:nvSpPr>
              <p:spPr>
                <a:xfrm>
                  <a:off x="4442559" y="4242044"/>
                  <a:ext cx="1616494" cy="914400"/>
                </a:xfrm>
                <a:prstGeom prst="striped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8" name="Afbeelding 7">
                <a:extLst>
                  <a:ext uri="{FF2B5EF4-FFF2-40B4-BE49-F238E27FC236}">
                    <a16:creationId xmlns:a16="http://schemas.microsoft.com/office/drawing/2014/main" id="{054209CD-498E-4AF6-974D-BA150DEB91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48583" y="2272637"/>
                <a:ext cx="876184" cy="2312720"/>
              </a:xfrm>
              <a:prstGeom prst="rect">
                <a:avLst/>
              </a:prstGeom>
            </p:spPr>
          </p:pic>
        </p:grpSp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115FAEBF-69A0-48D1-8664-71B13E12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9381" y="2527069"/>
              <a:ext cx="5509615" cy="19673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53745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445483" y="-94593"/>
            <a:ext cx="0" cy="7056645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8" name="Groep 7">
            <a:extLst>
              <a:ext uri="{FF2B5EF4-FFF2-40B4-BE49-F238E27FC236}">
                <a16:creationId xmlns:a16="http://schemas.microsoft.com/office/drawing/2014/main" id="{2EA745A2-6C63-4358-BA9D-8634441BC5D5}"/>
              </a:ext>
            </a:extLst>
          </p:cNvPr>
          <p:cNvGrpSpPr/>
          <p:nvPr/>
        </p:nvGrpSpPr>
        <p:grpSpPr>
          <a:xfrm>
            <a:off x="651853" y="1523642"/>
            <a:ext cx="2355922" cy="1905357"/>
            <a:chOff x="522217" y="2476320"/>
            <a:chExt cx="2355922" cy="190535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217" y="2476320"/>
              <a:ext cx="2355922" cy="1905357"/>
            </a:xfrm>
            <a:prstGeom prst="rect">
              <a:avLst/>
            </a:prstGeom>
          </p:spPr>
        </p:pic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1C94606B-ACC0-467C-8BB6-0624526B9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6057" y="2716660"/>
              <a:ext cx="140227" cy="370133"/>
            </a:xfrm>
            <a:prstGeom prst="rect">
              <a:avLst/>
            </a:prstGeom>
          </p:spPr>
        </p:pic>
      </p:grpSp>
      <p:pic>
        <p:nvPicPr>
          <p:cNvPr id="6" name="Afbeelding 5">
            <a:extLst>
              <a:ext uri="{FF2B5EF4-FFF2-40B4-BE49-F238E27FC236}">
                <a16:creationId xmlns:a16="http://schemas.microsoft.com/office/drawing/2014/main" id="{AEC9AF51-F5FA-47F2-904C-0ADCDE7843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894" y="487673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28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AA3CD5CE-DA1C-4A9F-9AEE-E097F0ED6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89" y="4640557"/>
            <a:ext cx="10964278" cy="1292001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5181F8A-AFC7-40CC-9060-5FE620F40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070" y="837708"/>
            <a:ext cx="10970198" cy="331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55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346F6957-D22E-4618-8408-A1AD30F4680D}"/>
              </a:ext>
            </a:extLst>
          </p:cNvPr>
          <p:cNvGrpSpPr/>
          <p:nvPr/>
        </p:nvGrpSpPr>
        <p:grpSpPr>
          <a:xfrm>
            <a:off x="710502" y="2361581"/>
            <a:ext cx="10859031" cy="2134837"/>
            <a:chOff x="876757" y="2376722"/>
            <a:chExt cx="10859031" cy="2134837"/>
          </a:xfrm>
        </p:grpSpPr>
        <p:grpSp>
          <p:nvGrpSpPr>
            <p:cNvPr id="18" name="Groep 17">
              <a:extLst>
                <a:ext uri="{FF2B5EF4-FFF2-40B4-BE49-F238E27FC236}">
                  <a16:creationId xmlns:a16="http://schemas.microsoft.com/office/drawing/2014/main" id="{AFA2FA50-523E-45B1-80F2-AF40E35B84E0}"/>
                </a:ext>
              </a:extLst>
            </p:cNvPr>
            <p:cNvGrpSpPr/>
            <p:nvPr/>
          </p:nvGrpSpPr>
          <p:grpSpPr>
            <a:xfrm>
              <a:off x="876757" y="2413202"/>
              <a:ext cx="10859031" cy="2098357"/>
              <a:chOff x="989670" y="2341147"/>
              <a:chExt cx="11143186" cy="2153266"/>
            </a:xfrm>
          </p:grpSpPr>
          <p:grpSp>
            <p:nvGrpSpPr>
              <p:cNvPr id="2" name="Groep 1">
                <a:extLst>
                  <a:ext uri="{FF2B5EF4-FFF2-40B4-BE49-F238E27FC236}">
                    <a16:creationId xmlns:a16="http://schemas.microsoft.com/office/drawing/2014/main" id="{65A071BC-AE7D-4087-8AFA-FDB4FCBDC084}"/>
                  </a:ext>
                </a:extLst>
              </p:cNvPr>
              <p:cNvGrpSpPr/>
              <p:nvPr/>
            </p:nvGrpSpPr>
            <p:grpSpPr>
              <a:xfrm>
                <a:off x="989670" y="2341147"/>
                <a:ext cx="5355818" cy="2084758"/>
                <a:chOff x="986636" y="3614199"/>
                <a:chExt cx="5575050" cy="2170094"/>
              </a:xfrm>
            </p:grpSpPr>
            <p:pic>
              <p:nvPicPr>
                <p:cNvPr id="3" name="Afbeelding 2">
                  <a:extLst>
                    <a:ext uri="{FF2B5EF4-FFF2-40B4-BE49-F238E27FC236}">
                      <a16:creationId xmlns:a16="http://schemas.microsoft.com/office/drawing/2014/main" id="{52935864-2362-462A-8A34-AFC6C34A1F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86636" y="3614199"/>
                  <a:ext cx="1691703" cy="2170094"/>
                </a:xfrm>
                <a:prstGeom prst="rect">
                  <a:avLst/>
                </a:prstGeom>
              </p:spPr>
            </p:pic>
            <p:sp>
              <p:nvSpPr>
                <p:cNvPr id="5" name="Pijl: gestreept rechts 4">
                  <a:extLst>
                    <a:ext uri="{FF2B5EF4-FFF2-40B4-BE49-F238E27FC236}">
                      <a16:creationId xmlns:a16="http://schemas.microsoft.com/office/drawing/2014/main" id="{36F1C112-F2B9-4CDC-81A9-1849A6BC2896}"/>
                    </a:ext>
                  </a:extLst>
                </p:cNvPr>
                <p:cNvSpPr/>
                <p:nvPr/>
              </p:nvSpPr>
              <p:spPr>
                <a:xfrm>
                  <a:off x="4945192" y="4242044"/>
                  <a:ext cx="1616494" cy="914400"/>
                </a:xfrm>
                <a:prstGeom prst="stripedRightArrow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/>
                </a:p>
              </p:txBody>
            </p:sp>
          </p:grpSp>
          <p:pic>
            <p:nvPicPr>
              <p:cNvPr id="10" name="Afbeelding 9">
                <a:extLst>
                  <a:ext uri="{FF2B5EF4-FFF2-40B4-BE49-F238E27FC236}">
                    <a16:creationId xmlns:a16="http://schemas.microsoft.com/office/drawing/2014/main" id="{115FAEBF-69A0-48D1-8664-71B13E12BF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23241" y="2527069"/>
                <a:ext cx="5509615" cy="1967344"/>
              </a:xfrm>
              <a:prstGeom prst="rect">
                <a:avLst/>
              </a:prstGeom>
            </p:spPr>
          </p:pic>
        </p:grpSp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60B59EF7-DB07-4735-B591-C43EC3B396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0066" y="2376722"/>
              <a:ext cx="1403033" cy="2104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4259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EEBD22B3-2252-49D2-90C6-A9333E5DB7A9}"/>
              </a:ext>
            </a:extLst>
          </p:cNvPr>
          <p:cNvCxnSpPr>
            <a:cxnSpLocks/>
          </p:cNvCxnSpPr>
          <p:nvPr/>
        </p:nvCxnSpPr>
        <p:spPr>
          <a:xfrm>
            <a:off x="3634670" y="-113512"/>
            <a:ext cx="0" cy="705034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Groep 2">
            <a:extLst>
              <a:ext uri="{FF2B5EF4-FFF2-40B4-BE49-F238E27FC236}">
                <a16:creationId xmlns:a16="http://schemas.microsoft.com/office/drawing/2014/main" id="{2F7CE768-A2AC-4961-8FD9-EA8454E7ECB5}"/>
              </a:ext>
            </a:extLst>
          </p:cNvPr>
          <p:cNvGrpSpPr/>
          <p:nvPr/>
        </p:nvGrpSpPr>
        <p:grpSpPr>
          <a:xfrm>
            <a:off x="901830" y="1557959"/>
            <a:ext cx="2355922" cy="1905357"/>
            <a:chOff x="712932" y="2476320"/>
            <a:chExt cx="2355922" cy="1905357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E1C7DAA8-E04E-4612-871D-650A564C7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2932" y="2476320"/>
              <a:ext cx="2355922" cy="1905357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B36963D6-7C28-4951-931D-5D0461621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4856" y="2718219"/>
              <a:ext cx="242022" cy="363033"/>
            </a:xfrm>
            <a:prstGeom prst="rect">
              <a:avLst/>
            </a:prstGeom>
          </p:spPr>
        </p:pic>
      </p:grpSp>
      <p:pic>
        <p:nvPicPr>
          <p:cNvPr id="7" name="Afbeelding 6">
            <a:extLst>
              <a:ext uri="{FF2B5EF4-FFF2-40B4-BE49-F238E27FC236}">
                <a16:creationId xmlns:a16="http://schemas.microsoft.com/office/drawing/2014/main" id="{8567A05D-68AD-4187-89E0-4793F7731D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712" y="496612"/>
            <a:ext cx="6967515" cy="588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29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5181F8A-AFC7-40CC-9060-5FE620F40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" y="837708"/>
            <a:ext cx="10970198" cy="331543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99DAAA3-1D92-4E4D-AED1-B83A9107C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887" y="4584196"/>
            <a:ext cx="10976245" cy="143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769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hlinkClick r:id="rId2"/>
            <a:extLst>
              <a:ext uri="{FF2B5EF4-FFF2-40B4-BE49-F238E27FC236}">
                <a16:creationId xmlns:a16="http://schemas.microsoft.com/office/drawing/2014/main" id="{A7FCA0B3-6A68-459D-ACE1-28917260F6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196" r="-6618"/>
          <a:stretch/>
        </p:blipFill>
        <p:spPr>
          <a:xfrm>
            <a:off x="2941742" y="897770"/>
            <a:ext cx="6308515" cy="506246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7228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Afbeelding 33">
            <a:extLst>
              <a:ext uri="{FF2B5EF4-FFF2-40B4-BE49-F238E27FC236}">
                <a16:creationId xmlns:a16="http://schemas.microsoft.com/office/drawing/2014/main" id="{42630779-4281-413E-A93A-F540DF87EC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78" y="1972821"/>
            <a:ext cx="2041960" cy="1456179"/>
          </a:xfrm>
          <a:prstGeom prst="rect">
            <a:avLst/>
          </a:prstGeom>
        </p:spPr>
      </p:pic>
      <p:cxnSp>
        <p:nvCxnSpPr>
          <p:cNvPr id="35" name="Rechte verbindingslijn 34">
            <a:extLst>
              <a:ext uri="{FF2B5EF4-FFF2-40B4-BE49-F238E27FC236}">
                <a16:creationId xmlns:a16="http://schemas.microsoft.com/office/drawing/2014/main" id="{848EF4B8-0E52-4128-8F78-537508EB7A5A}"/>
              </a:ext>
            </a:extLst>
          </p:cNvPr>
          <p:cNvCxnSpPr>
            <a:cxnSpLocks/>
          </p:cNvCxnSpPr>
          <p:nvPr/>
        </p:nvCxnSpPr>
        <p:spPr>
          <a:xfrm>
            <a:off x="3577913" y="-81981"/>
            <a:ext cx="0" cy="7081871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" name="Afbeelding 1">
            <a:extLst>
              <a:ext uri="{FF2B5EF4-FFF2-40B4-BE49-F238E27FC236}">
                <a16:creationId xmlns:a16="http://schemas.microsoft.com/office/drawing/2014/main" id="{0D2993CD-2225-4FBE-9141-EEBCA2FED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0789" y="413464"/>
            <a:ext cx="6958316" cy="603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079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0CC72EB-3CAC-4857-A5CC-80DDF63F9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71" y="1070611"/>
            <a:ext cx="1868497" cy="13335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50E73968-A5F6-4241-A9E2-AA0877C51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270" y="3428999"/>
            <a:ext cx="10827785" cy="150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55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ep 7">
            <a:extLst>
              <a:ext uri="{FF2B5EF4-FFF2-40B4-BE49-F238E27FC236}">
                <a16:creationId xmlns:a16="http://schemas.microsoft.com/office/drawing/2014/main" id="{28F09526-2435-4481-932D-4A297400F87D}"/>
              </a:ext>
            </a:extLst>
          </p:cNvPr>
          <p:cNvGrpSpPr/>
          <p:nvPr/>
        </p:nvGrpSpPr>
        <p:grpSpPr>
          <a:xfrm>
            <a:off x="572238" y="395846"/>
            <a:ext cx="6094034" cy="363756"/>
            <a:chOff x="501445" y="384186"/>
            <a:chExt cx="6647115" cy="402206"/>
          </a:xfrm>
        </p:grpSpPr>
        <p:sp>
          <p:nvSpPr>
            <p:cNvPr id="2" name="Rectangle 2">
              <a:extLst>
                <a:ext uri="{FF2B5EF4-FFF2-40B4-BE49-F238E27FC236}">
                  <a16:creationId xmlns:a16="http://schemas.microsoft.com/office/drawing/2014/main" id="{9B8BBE35-9510-44F5-8B23-D6B426450E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1445" y="457796"/>
              <a:ext cx="5088252" cy="261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</a:rPr>
                <a:t>Deze cursus mag gebruikt worden onder de volgende licentie:</a:t>
              </a:r>
              <a:endParaRPr kumimoji="0" lang="nl-BE" altLang="nl-BE" sz="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25" name="Afbeelding 673" descr="creative-commons-783531_1280">
              <a:extLst>
                <a:ext uri="{FF2B5EF4-FFF2-40B4-BE49-F238E27FC236}">
                  <a16:creationId xmlns:a16="http://schemas.microsoft.com/office/drawing/2014/main" id="{A0AAB981-E8B3-466F-849A-1FB63DA997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9605" y="384186"/>
              <a:ext cx="1138955" cy="40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ep 3">
            <a:extLst>
              <a:ext uri="{FF2B5EF4-FFF2-40B4-BE49-F238E27FC236}">
                <a16:creationId xmlns:a16="http://schemas.microsoft.com/office/drawing/2014/main" id="{81FCF9A1-139D-4E99-8144-6A9BBD9DD934}"/>
              </a:ext>
            </a:extLst>
          </p:cNvPr>
          <p:cNvGrpSpPr/>
          <p:nvPr/>
        </p:nvGrpSpPr>
        <p:grpSpPr>
          <a:xfrm>
            <a:off x="572238" y="931362"/>
            <a:ext cx="6658158" cy="4153881"/>
            <a:chOff x="589933" y="1841406"/>
            <a:chExt cx="5739806" cy="3580941"/>
          </a:xfrm>
        </p:grpSpPr>
        <p:pic>
          <p:nvPicPr>
            <p:cNvPr id="5" name="Afbeelding 4" descr="C:\Users\janiq\OneDrive\Afbeeldingen\uitleg cclicentie.JPG">
              <a:extLst>
                <a:ext uri="{FF2B5EF4-FFF2-40B4-BE49-F238E27FC236}">
                  <a16:creationId xmlns:a16="http://schemas.microsoft.com/office/drawing/2014/main" id="{A986F3A2-54CB-4057-808A-6BF749E1EB02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" r="11084" b="72514"/>
            <a:stretch/>
          </p:blipFill>
          <p:spPr bwMode="auto">
            <a:xfrm>
              <a:off x="589934" y="1841406"/>
              <a:ext cx="5739805" cy="11613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Afbeelding 5" descr="C:\Users\janiq\OneDrive\Afbeeldingen\uitleg cclicentie.JPG">
              <a:extLst>
                <a:ext uri="{FF2B5EF4-FFF2-40B4-BE49-F238E27FC236}">
                  <a16:creationId xmlns:a16="http://schemas.microsoft.com/office/drawing/2014/main" id="{D971B7CD-90D8-4F8B-A38E-525F2BB7A331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2" t="38934" r="11084" b="3802"/>
            <a:stretch/>
          </p:blipFill>
          <p:spPr bwMode="auto">
            <a:xfrm>
              <a:off x="589933" y="3002772"/>
              <a:ext cx="5739805" cy="24195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" name="Rechthoek 6">
            <a:extLst>
              <a:ext uri="{FF2B5EF4-FFF2-40B4-BE49-F238E27FC236}">
                <a16:creationId xmlns:a16="http://schemas.microsoft.com/office/drawing/2014/main" id="{CEED5BD3-5768-42AC-9047-FBF1D017CB48}"/>
              </a:ext>
            </a:extLst>
          </p:cNvPr>
          <p:cNvSpPr/>
          <p:nvPr/>
        </p:nvSpPr>
        <p:spPr>
          <a:xfrm>
            <a:off x="8491890" y="283521"/>
            <a:ext cx="32950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1600" dirty="0">
                <a:latin typeface="Times New Roman" panose="02020603050405020304" pitchFamily="18" charset="0"/>
              </a:rPr>
              <a:t>Bron: </a:t>
            </a:r>
          </a:p>
          <a:p>
            <a:r>
              <a:rPr lang="nl-BE" sz="1600" u="sng" dirty="0"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https://creativecommons.org/licenses/by-nc-nd/4.0/deed.nl</a:t>
            </a:r>
            <a:endParaRPr lang="nl-BE" sz="1600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5079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ep 6">
            <a:extLst>
              <a:ext uri="{FF2B5EF4-FFF2-40B4-BE49-F238E27FC236}">
                <a16:creationId xmlns:a16="http://schemas.microsoft.com/office/drawing/2014/main" id="{638FC657-F1A2-4C50-91FB-510F19E3DCD4}"/>
              </a:ext>
            </a:extLst>
          </p:cNvPr>
          <p:cNvGrpSpPr/>
          <p:nvPr/>
        </p:nvGrpSpPr>
        <p:grpSpPr>
          <a:xfrm>
            <a:off x="891290" y="1502347"/>
            <a:ext cx="10409420" cy="3853306"/>
            <a:chOff x="891290" y="1546490"/>
            <a:chExt cx="10409420" cy="3853306"/>
          </a:xfrm>
        </p:grpSpPr>
        <p:grpSp>
          <p:nvGrpSpPr>
            <p:cNvPr id="5" name="Groep 4">
              <a:extLst>
                <a:ext uri="{FF2B5EF4-FFF2-40B4-BE49-F238E27FC236}">
                  <a16:creationId xmlns:a16="http://schemas.microsoft.com/office/drawing/2014/main" id="{9E669809-298E-49F0-A201-06A1784A120F}"/>
                </a:ext>
              </a:extLst>
            </p:cNvPr>
            <p:cNvGrpSpPr/>
            <p:nvPr/>
          </p:nvGrpSpPr>
          <p:grpSpPr>
            <a:xfrm>
              <a:off x="891290" y="1546490"/>
              <a:ext cx="10409420" cy="3853306"/>
              <a:chOff x="847159" y="1502347"/>
              <a:chExt cx="10409420" cy="3853306"/>
            </a:xfrm>
          </p:grpSpPr>
          <p:pic>
            <p:nvPicPr>
              <p:cNvPr id="3" name="Afbeelding 2">
                <a:extLst>
                  <a:ext uri="{FF2B5EF4-FFF2-40B4-BE49-F238E27FC236}">
                    <a16:creationId xmlns:a16="http://schemas.microsoft.com/office/drawing/2014/main" id="{05B5F9F7-D714-482A-8990-1BC545BF06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7159" y="2000025"/>
                <a:ext cx="6808491" cy="2666568"/>
              </a:xfrm>
              <a:prstGeom prst="rect">
                <a:avLst/>
              </a:prstGeom>
            </p:spPr>
          </p:pic>
          <p:pic>
            <p:nvPicPr>
              <p:cNvPr id="4" name="Afbeelding 3">
                <a:extLst>
                  <a:ext uri="{FF2B5EF4-FFF2-40B4-BE49-F238E27FC236}">
                    <a16:creationId xmlns:a16="http://schemas.microsoft.com/office/drawing/2014/main" id="{101043A8-55FD-4BB1-89B8-0C1E42F152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52725" y="1502347"/>
                <a:ext cx="3003854" cy="3853306"/>
              </a:xfrm>
              <a:prstGeom prst="rect">
                <a:avLst/>
              </a:prstGeom>
            </p:spPr>
          </p:pic>
        </p:grpSp>
        <p:sp>
          <p:nvSpPr>
            <p:cNvPr id="6" name="Pijl: rechts 5">
              <a:extLst>
                <a:ext uri="{FF2B5EF4-FFF2-40B4-BE49-F238E27FC236}">
                  <a16:creationId xmlns:a16="http://schemas.microsoft.com/office/drawing/2014/main" id="{60C890F3-D4BE-47A5-B106-26DF2489EC0A}"/>
                </a:ext>
              </a:extLst>
            </p:cNvPr>
            <p:cNvSpPr/>
            <p:nvPr/>
          </p:nvSpPr>
          <p:spPr>
            <a:xfrm>
              <a:off x="1888644" y="2887932"/>
              <a:ext cx="4813781" cy="979039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932365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A358D5D-96AB-4B05-AA3D-7AD4AD168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9" y="2037449"/>
            <a:ext cx="11149374" cy="2783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35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DDC8A57-6907-4E1C-9D86-682F8023C5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844296"/>
            <a:ext cx="10582656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293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0CC72EB-3CAC-4857-A5CC-80DDF63F99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549" y="643628"/>
            <a:ext cx="1731930" cy="1236035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0D807F24-5775-48E5-9169-37F8F3E8168B}"/>
              </a:ext>
            </a:extLst>
          </p:cNvPr>
          <p:cNvGrpSpPr/>
          <p:nvPr/>
        </p:nvGrpSpPr>
        <p:grpSpPr>
          <a:xfrm>
            <a:off x="1093953" y="2323264"/>
            <a:ext cx="10004094" cy="3891108"/>
            <a:chOff x="962450" y="2710391"/>
            <a:chExt cx="9650490" cy="3753573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E05C837C-5A58-4F54-87D1-3B526C41B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43" r="4062"/>
            <a:stretch/>
          </p:blipFill>
          <p:spPr>
            <a:xfrm>
              <a:off x="962450" y="5038925"/>
              <a:ext cx="9650488" cy="1425039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77365936-CCC5-4352-B02A-294F1194C3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006"/>
            <a:stretch/>
          </p:blipFill>
          <p:spPr>
            <a:xfrm>
              <a:off x="962452" y="2710391"/>
              <a:ext cx="9650488" cy="1209847"/>
            </a:xfrm>
            <a:prstGeom prst="rect">
              <a:avLst/>
            </a:prstGeom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A35D7E8C-314E-4B8A-9A07-B2D86E217E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006"/>
            <a:stretch/>
          </p:blipFill>
          <p:spPr>
            <a:xfrm>
              <a:off x="962451" y="3829078"/>
              <a:ext cx="9650488" cy="13433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9173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6B3F2B1F-2439-4BDA-8B79-EC2FD78F3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966" y="491884"/>
            <a:ext cx="7546068" cy="509541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67729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ik (2)">
            <a:extLst>
              <a:ext uri="{FF2B5EF4-FFF2-40B4-BE49-F238E27FC236}">
                <a16:creationId xmlns:a16="http://schemas.microsoft.com/office/drawing/2014/main" id="{DC0E2448-723E-4E5B-84D4-CE01505997E5}"/>
              </a:ext>
            </a:extLst>
          </p:cNvPr>
          <p:cNvPicPr/>
          <p:nvPr/>
        </p:nvPicPr>
        <p:blipFill>
          <a:blip r:embed="rId2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/>
          <a:stretch>
            <a:fillRect/>
          </a:stretch>
        </p:blipFill>
        <p:spPr bwMode="auto">
          <a:xfrm>
            <a:off x="1010516" y="665277"/>
            <a:ext cx="4308242" cy="552744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hthoek 4">
            <a:extLst>
              <a:ext uri="{FF2B5EF4-FFF2-40B4-BE49-F238E27FC236}">
                <a16:creationId xmlns:a16="http://schemas.microsoft.com/office/drawing/2014/main" id="{6FDEB43F-6E3A-480B-8F43-04726B059326}"/>
              </a:ext>
            </a:extLst>
          </p:cNvPr>
          <p:cNvSpPr/>
          <p:nvPr/>
        </p:nvSpPr>
        <p:spPr>
          <a:xfrm>
            <a:off x="7802479" y="1406972"/>
            <a:ext cx="1614545" cy="26468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BE" sz="16600" dirty="0">
                <a:latin typeface="Gautami" panose="020B0502040204020203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ik</a:t>
            </a:r>
            <a:endParaRPr lang="nl-BE" sz="2400" dirty="0"/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D5A53966-F607-4331-BF1E-42876418CEB2}"/>
              </a:ext>
            </a:extLst>
          </p:cNvPr>
          <p:cNvGrpSpPr/>
          <p:nvPr/>
        </p:nvGrpSpPr>
        <p:grpSpPr>
          <a:xfrm>
            <a:off x="6821447" y="4053850"/>
            <a:ext cx="3576609" cy="1616076"/>
            <a:chOff x="6695122" y="3506989"/>
            <a:chExt cx="3576609" cy="1616076"/>
          </a:xfrm>
        </p:grpSpPr>
        <p:sp>
          <p:nvSpPr>
            <p:cNvPr id="6" name="Tekstvak 2">
              <a:extLst>
                <a:ext uri="{FF2B5EF4-FFF2-40B4-BE49-F238E27FC236}">
                  <a16:creationId xmlns:a16="http://schemas.microsoft.com/office/drawing/2014/main" id="{EF18B0E7-A943-4F17-8116-4AC7CDBD5E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95122" y="3506989"/>
              <a:ext cx="1666875" cy="16160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GB" altLang="nl-BE" sz="8000" dirty="0">
                  <a:latin typeface="Segoe UI" panose="020B0502040204020203" pitchFamily="34" charset="0"/>
                  <a:cs typeface="Segoe UI" panose="020B0502040204020203" pitchFamily="34" charset="0"/>
                </a:rPr>
                <a:t>i</a:t>
              </a:r>
              <a:endParaRPr kumimoji="0" lang="en-GB" altLang="nl-BE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7" name="Text Box 1">
              <a:extLst>
                <a:ext uri="{FF2B5EF4-FFF2-40B4-BE49-F238E27FC236}">
                  <a16:creationId xmlns:a16="http://schemas.microsoft.com/office/drawing/2014/main" id="{FE4583B3-D79E-4182-8E00-3022DD52BB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04856" y="3506990"/>
              <a:ext cx="1666875" cy="161607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prstShdw prst="shdw13" dist="53882" dir="13500000">
                <a:srgbClr val="808080">
                  <a:alpha val="50000"/>
                </a:srgbClr>
              </a:prst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nl-BE" altLang="nl-BE" sz="800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Segoe UI" panose="020B0502040204020203" pitchFamily="34" charset="0"/>
                  <a:ea typeface="Times New Roman" panose="02020603050405020304" pitchFamily="18" charset="0"/>
                  <a:cs typeface="Segoe UI" panose="020B0502040204020203" pitchFamily="34" charset="0"/>
                </a:rPr>
                <a:t>k</a:t>
              </a:r>
              <a:endParaRPr kumimoji="0" lang="nl-BE" altLang="nl-BE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8" name="Rectangle 3">
            <a:extLst>
              <a:ext uri="{FF2B5EF4-FFF2-40B4-BE49-F238E27FC236}">
                <a16:creationId xmlns:a16="http://schemas.microsoft.com/office/drawing/2014/main" id="{55D980BC-BDEC-4495-980D-4D55B6A4E1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52380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ep 8">
            <a:extLst>
              <a:ext uri="{FF2B5EF4-FFF2-40B4-BE49-F238E27FC236}">
                <a16:creationId xmlns:a16="http://schemas.microsoft.com/office/drawing/2014/main" id="{0248B9A2-42EC-4B91-A2EA-6176B5CBD486}"/>
              </a:ext>
            </a:extLst>
          </p:cNvPr>
          <p:cNvGrpSpPr/>
          <p:nvPr/>
        </p:nvGrpSpPr>
        <p:grpSpPr>
          <a:xfrm>
            <a:off x="903070" y="398448"/>
            <a:ext cx="10385859" cy="6061104"/>
            <a:chOff x="942384" y="299985"/>
            <a:chExt cx="10385859" cy="6061104"/>
          </a:xfrm>
        </p:grpSpPr>
        <p:pic>
          <p:nvPicPr>
            <p:cNvPr id="2" name="Afbeelding 1" descr="ik (2)">
              <a:extLst>
                <a:ext uri="{FF2B5EF4-FFF2-40B4-BE49-F238E27FC236}">
                  <a16:creationId xmlns:a16="http://schemas.microsoft.com/office/drawing/2014/main" id="{3759A4D3-B377-4F6D-86BC-5648A1EA31A8}"/>
                </a:ext>
              </a:extLst>
            </p:cNvPr>
            <p:cNvPicPr/>
            <p:nvPr/>
          </p:nvPicPr>
          <p:blipFill>
            <a:blip r:embed="rId2" cstate="print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5"/>
            <a:stretch>
              <a:fillRect/>
            </a:stretch>
          </p:blipFill>
          <p:spPr bwMode="auto">
            <a:xfrm>
              <a:off x="942385" y="350194"/>
              <a:ext cx="2521252" cy="3071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hthoek 2">
              <a:extLst>
                <a:ext uri="{FF2B5EF4-FFF2-40B4-BE49-F238E27FC236}">
                  <a16:creationId xmlns:a16="http://schemas.microsoft.com/office/drawing/2014/main" id="{F7675B2C-4BB7-44AA-BD82-AB855AF798C8}"/>
                </a:ext>
              </a:extLst>
            </p:cNvPr>
            <p:cNvSpPr/>
            <p:nvPr/>
          </p:nvSpPr>
          <p:spPr>
            <a:xfrm>
              <a:off x="3993657" y="299985"/>
              <a:ext cx="1614545" cy="264687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BE" sz="16600" dirty="0">
                  <a:latin typeface="Gautami" panose="020B0502040204020203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ik</a:t>
              </a:r>
              <a:endParaRPr lang="nl-BE" sz="2400" dirty="0"/>
            </a:p>
          </p:txBody>
        </p:sp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153C16B1-A42D-42AA-B071-D3009398B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239"/>
            <a:stretch/>
          </p:blipFill>
          <p:spPr>
            <a:xfrm>
              <a:off x="4205891" y="2539441"/>
              <a:ext cx="3165440" cy="3821647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8AFDDE91-36F3-437E-B3CE-6B20BF0DF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4738" y="350194"/>
              <a:ext cx="3263505" cy="3071774"/>
            </a:xfrm>
            <a:prstGeom prst="rect">
              <a:avLst/>
            </a:prstGeom>
          </p:spPr>
        </p:pic>
        <p:pic>
          <p:nvPicPr>
            <p:cNvPr id="3074" name="Picture 2" descr="Girl, Child, Mirror, Childhood, Happy, Cute, Little">
              <a:extLst>
                <a:ext uri="{FF2B5EF4-FFF2-40B4-BE49-F238E27FC236}">
                  <a16:creationId xmlns:a16="http://schemas.microsoft.com/office/drawing/2014/main" id="{76B9C96D-FE14-4C6B-A14A-EC972FFF37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15"/>
            <a:stretch/>
          </p:blipFill>
          <p:spPr bwMode="auto">
            <a:xfrm>
              <a:off x="942384" y="3702006"/>
              <a:ext cx="2521252" cy="2659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FF4F3156-E48B-4753-A64F-73F1353BEE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394" r="7318"/>
            <a:stretch/>
          </p:blipFill>
          <p:spPr>
            <a:xfrm>
              <a:off x="8064737" y="3702006"/>
              <a:ext cx="3263506" cy="2659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7951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ep 17">
            <a:extLst>
              <a:ext uri="{FF2B5EF4-FFF2-40B4-BE49-F238E27FC236}">
                <a16:creationId xmlns:a16="http://schemas.microsoft.com/office/drawing/2014/main" id="{850E45BD-B5B1-49CB-A13B-CA4A7F9F8A27}"/>
              </a:ext>
            </a:extLst>
          </p:cNvPr>
          <p:cNvGrpSpPr/>
          <p:nvPr/>
        </p:nvGrpSpPr>
        <p:grpSpPr>
          <a:xfrm>
            <a:off x="985816" y="2272639"/>
            <a:ext cx="10220367" cy="2312722"/>
            <a:chOff x="821562" y="3542885"/>
            <a:chExt cx="10220367" cy="2312722"/>
          </a:xfrm>
        </p:grpSpPr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132926CD-3E90-4905-B257-4E404B721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562" y="3542887"/>
              <a:ext cx="1802887" cy="2312720"/>
            </a:xfrm>
            <a:prstGeom prst="rect">
              <a:avLst/>
            </a:prstGeom>
          </p:spPr>
        </p:pic>
        <p:pic>
          <p:nvPicPr>
            <p:cNvPr id="14" name="Afbeelding 13" descr="ik (2)">
              <a:extLst>
                <a:ext uri="{FF2B5EF4-FFF2-40B4-BE49-F238E27FC236}">
                  <a16:creationId xmlns:a16="http://schemas.microsoft.com/office/drawing/2014/main" id="{D4574B93-05C1-4EA8-80DB-E09A373C03C0}"/>
                </a:ext>
              </a:extLst>
            </p:cNvPr>
            <p:cNvPicPr/>
            <p:nvPr/>
          </p:nvPicPr>
          <p:blipFill>
            <a:blip r:embed="rId3" cstate="print">
              <a:lum bright="20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5"/>
            <a:stretch>
              <a:fillRect/>
            </a:stretch>
          </p:blipFill>
          <p:spPr bwMode="auto">
            <a:xfrm>
              <a:off x="3075964" y="3542887"/>
              <a:ext cx="1898235" cy="231272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Pijl: gestreept rechts 14">
              <a:extLst>
                <a:ext uri="{FF2B5EF4-FFF2-40B4-BE49-F238E27FC236}">
                  <a16:creationId xmlns:a16="http://schemas.microsoft.com/office/drawing/2014/main" id="{0DE2C273-7D7A-4768-A065-ECDC29D4D05A}"/>
                </a:ext>
              </a:extLst>
            </p:cNvPr>
            <p:cNvSpPr/>
            <p:nvPr/>
          </p:nvSpPr>
          <p:spPr>
            <a:xfrm>
              <a:off x="5425714" y="4242044"/>
              <a:ext cx="1616494" cy="914400"/>
            </a:xfrm>
            <a:prstGeom prst="striped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654C0639-1B39-4F1D-B331-6039D2848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3723" y="3542885"/>
              <a:ext cx="3548206" cy="231271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3475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9C0ED226-8A02-4317-9C57-F900D85ACE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25" t="25858" r="20855" b="11112"/>
          <a:stretch/>
        </p:blipFill>
        <p:spPr>
          <a:xfrm>
            <a:off x="3146797" y="414634"/>
            <a:ext cx="8322088" cy="609314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8BBD645-B9BA-4F0A-BE86-A86680613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17" y="1874160"/>
            <a:ext cx="1836594" cy="1487049"/>
          </a:xfrm>
          <a:prstGeom prst="rect">
            <a:avLst/>
          </a:prstGeom>
        </p:spPr>
      </p:pic>
      <p:cxnSp>
        <p:nvCxnSpPr>
          <p:cNvPr id="6" name="Rechte verbindingslijn 5">
            <a:extLst>
              <a:ext uri="{FF2B5EF4-FFF2-40B4-BE49-F238E27FC236}">
                <a16:creationId xmlns:a16="http://schemas.microsoft.com/office/drawing/2014/main" id="{5732FB51-0C5D-4588-98ED-9538074179F4}"/>
              </a:ext>
            </a:extLst>
          </p:cNvPr>
          <p:cNvCxnSpPr>
            <a:cxnSpLocks/>
          </p:cNvCxnSpPr>
          <p:nvPr/>
        </p:nvCxnSpPr>
        <p:spPr>
          <a:xfrm>
            <a:off x="2706319" y="-75674"/>
            <a:ext cx="0" cy="7088176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7849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713B832-59E2-445D-8D8B-4E77E0261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9955" y="323181"/>
            <a:ext cx="9095652" cy="6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altLang="nl-BE" sz="2800" dirty="0"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o</a:t>
            </a:r>
            <a:r>
              <a:rPr kumimoji="0" lang="nl-BE" altLang="nl-B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p vrijdag ga ik naar de markt</a:t>
            </a:r>
            <a:endParaRPr lang="nl-BE" altLang="nl-BE" sz="2800" dirty="0">
              <a:latin typeface="Tahoma" panose="020B0604030504040204" pitchFamily="34" charset="0"/>
              <a:ea typeface="Times New Roman" panose="02020603050405020304" pitchFamily="18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nl-BE" altLang="nl-BE" sz="2800" dirty="0"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daar koop ik vis</a:t>
            </a:r>
            <a:endParaRPr lang="nl-BE" altLang="nl-BE" sz="700" dirty="0"/>
          </a:p>
          <a:p>
            <a:pPr lvl="0" defTabSz="91440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nl-BE" altLang="nl-BE" sz="2800" dirty="0">
                <a:latin typeface="Comic Sans MS" panose="030F0702030302020204" pitchFamily="66" charset="0"/>
                <a:ea typeface="Times New Roman" panose="02020603050405020304" pitchFamily="18" charset="0"/>
                <a:cs typeface="Tahoma" panose="020B0604030504040204" pitchFamily="34" charset="0"/>
              </a:rPr>
              <a:t>de vis is duur</a:t>
            </a:r>
            <a:endParaRPr lang="nl-BE" altLang="nl-BE" sz="700" dirty="0"/>
          </a:p>
          <a:p>
            <a:pPr lvl="0" defTabSz="91440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nl-BE" altLang="nl-BE" sz="3600" dirty="0">
                <a:latin typeface="Arial" panose="020B0604020202020204" pitchFamily="34" charset="0"/>
                <a:ea typeface="Browallia New" panose="020B0604020202020204" pitchFamily="34" charset="-34"/>
              </a:rPr>
              <a:t>ik koop koolvis</a:t>
            </a:r>
          </a:p>
          <a:p>
            <a:pPr lvl="0" defTabSz="91440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nl-BE" altLang="nl-BE" sz="24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de visboer doet de vis in een papier </a:t>
            </a:r>
          </a:p>
          <a:p>
            <a:pPr lvl="0" defTabSz="91440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nl-BE" altLang="nl-BE" sz="2400" dirty="0">
                <a:latin typeface="Century Gothic" panose="020B0502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en ik leg de vis in mijn tas</a:t>
            </a:r>
            <a:endParaRPr lang="nl-BE" altLang="nl-BE" sz="600" dirty="0"/>
          </a:p>
          <a:p>
            <a:pPr lvl="0" defTabSz="91440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nl-BE" altLang="nl-BE" sz="2800" dirty="0">
                <a:latin typeface="Arial" panose="020B0604020202020204" pitchFamily="34" charset="0"/>
                <a:ea typeface="Latha" panose="020B0604020202020204" pitchFamily="34" charset="0"/>
                <a:cs typeface="Tahoma" panose="020B0604030504040204" pitchFamily="34" charset="0"/>
              </a:rPr>
              <a:t>dan ga ik naar huis</a:t>
            </a:r>
            <a:endParaRPr lang="nl-BE" altLang="nl-BE" sz="700" dirty="0">
              <a:latin typeface="Arial" panose="020B0604020202020204" pitchFamily="34" charset="0"/>
            </a:endParaRPr>
          </a:p>
          <a:p>
            <a:pPr lvl="0" defTabSz="91440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nl-BE" altLang="nl-BE" sz="2800" dirty="0">
                <a:latin typeface="Gautami" panose="020B0502040204020203" pitchFamily="34" charset="0"/>
                <a:ea typeface="Times New Roman" panose="02020603050405020304" pitchFamily="18" charset="0"/>
                <a:cs typeface="Gautami" panose="020B0502040204020203" pitchFamily="34" charset="0"/>
              </a:rPr>
              <a:t>het is niet ver en ik ga te voet naar huis</a:t>
            </a:r>
            <a:endParaRPr lang="nl-BE" altLang="nl-BE" sz="700" dirty="0"/>
          </a:p>
          <a:p>
            <a:pPr lvl="0" defTabSz="91440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nl-BE" altLang="nl-BE" sz="2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het is toch mooi weer</a:t>
            </a:r>
            <a:endParaRPr lang="nl-BE" altLang="nl-BE" sz="700" dirty="0"/>
          </a:p>
          <a:p>
            <a:pPr lvl="0" defTabSz="91440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nl-BE" altLang="nl-BE" sz="2800" dirty="0">
                <a:latin typeface="Trebuchet MS" panose="020B0603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hmm! vanavond eet ik vis</a:t>
            </a:r>
          </a:p>
          <a:p>
            <a:pPr lvl="0" defTabSz="91440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nl-BE" altLang="nl-BE" sz="2800" dirty="0">
                <a:latin typeface="Trebuchet MS" panose="020B0603020202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lekker!</a:t>
            </a:r>
            <a:endParaRPr lang="nl-BE" altLang="nl-BE" sz="700" dirty="0"/>
          </a:p>
          <a:p>
            <a:pPr lvl="0" defTabSz="914400" eaLnBrk="0" fontAlgn="base" hangingPunct="0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r>
              <a:rPr lang="nl-BE" altLang="nl-BE" sz="28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ik kan bijna niet wachten</a:t>
            </a:r>
            <a:endParaRPr lang="nl-BE" altLang="nl-BE" sz="2400" dirty="0">
              <a:latin typeface="Arial" panose="020B0604020202020204" pitchFamily="34" charset="0"/>
            </a:endParaRPr>
          </a:p>
        </p:txBody>
      </p:sp>
      <p:pic>
        <p:nvPicPr>
          <p:cNvPr id="8193" name="Afbeelding 148" descr="ik (2)">
            <a:extLst>
              <a:ext uri="{FF2B5EF4-FFF2-40B4-BE49-F238E27FC236}">
                <a16:creationId xmlns:a16="http://schemas.microsoft.com/office/drawing/2014/main" id="{411BFC56-367D-4410-8FB1-34F091D38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5"/>
          <a:stretch>
            <a:fillRect/>
          </a:stretch>
        </p:blipFill>
        <p:spPr bwMode="auto">
          <a:xfrm>
            <a:off x="9207063" y="3758825"/>
            <a:ext cx="1999068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8BCCA2F-6A73-417A-B12C-FE307B990F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2" y="2119786"/>
            <a:ext cx="1595470" cy="130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84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A2EDD347-6D66-4EA8-9E61-3617D51F1219}"/>
              </a:ext>
            </a:extLst>
          </p:cNvPr>
          <p:cNvSpPr/>
          <p:nvPr/>
        </p:nvSpPr>
        <p:spPr>
          <a:xfrm>
            <a:off x="468760" y="2035118"/>
            <a:ext cx="11254479" cy="41561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0170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r>
              <a:rPr lang="nl-BE" sz="3400" spc="300" dirty="0">
                <a:latin typeface="Lucida Sans" panose="020B0602030504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rpanikenkiluiikoomiselkminstierveelikbujet</a:t>
            </a:r>
            <a:endParaRPr lang="nl-BE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>
              <a:lnSpc>
                <a:spcPct val="200000"/>
              </a:lnSpc>
              <a:spcBef>
                <a:spcPts val="300"/>
              </a:spcBef>
              <a:spcAft>
                <a:spcPts val="0"/>
              </a:spcAft>
            </a:pPr>
            <a:r>
              <a:rPr lang="nl-BE" sz="3400" spc="300" dirty="0">
                <a:latin typeface="Lucida Sans" panose="020B0602030504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vismapiklatmuisslangikvierbordpetleestbos</a:t>
            </a:r>
            <a:endParaRPr lang="nl-BE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>
              <a:lnSpc>
                <a:spcPct val="200000"/>
              </a:lnSpc>
              <a:spcAft>
                <a:spcPts val="0"/>
              </a:spcAft>
              <a:tabLst>
                <a:tab pos="449580" algn="l"/>
              </a:tabLst>
            </a:pPr>
            <a:r>
              <a:rPr lang="nl-BE" sz="3200" spc="300" dirty="0">
                <a:latin typeface="Lucida Sans" panose="020B0602030504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juistvestikrijstmatukvixsttemikloopvoetbal</a:t>
            </a:r>
            <a:endParaRPr lang="nl-BE" sz="3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90170">
              <a:lnSpc>
                <a:spcPct val="200000"/>
              </a:lnSpc>
              <a:spcAft>
                <a:spcPts val="0"/>
              </a:spcAft>
              <a:tabLst>
                <a:tab pos="449580" algn="l"/>
              </a:tabLst>
            </a:pPr>
            <a:r>
              <a:rPr lang="nl-BE" sz="3400" spc="300" dirty="0">
                <a:latin typeface="Lucida Sans" panose="020B060203050402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droomikneefstalikweidemierikwaterzonikpet</a:t>
            </a:r>
            <a:endParaRPr lang="nl-BE" sz="3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2270034-A72D-41EF-A768-5663F8C67E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20" y="763741"/>
            <a:ext cx="1444120" cy="118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6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36C821A8-C8EC-424D-A43D-993DF6C16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8705" y="0"/>
            <a:ext cx="82745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53223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796</TotalTime>
  <Words>103</Words>
  <Application>Microsoft Office PowerPoint</Application>
  <PresentationFormat>Breedbeeld</PresentationFormat>
  <Paragraphs>23</Paragraphs>
  <Slides>24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8" baseType="lpstr">
      <vt:lpstr>Arial</vt:lpstr>
      <vt:lpstr>Browallia New</vt:lpstr>
      <vt:lpstr>Calibri</vt:lpstr>
      <vt:lpstr>Calibri Light</vt:lpstr>
      <vt:lpstr>Century Gothic</vt:lpstr>
      <vt:lpstr>Comic Sans MS</vt:lpstr>
      <vt:lpstr>Gautami</vt:lpstr>
      <vt:lpstr>Latha</vt:lpstr>
      <vt:lpstr>Lucida Sans</vt:lpstr>
      <vt:lpstr>Segoe UI</vt:lpstr>
      <vt:lpstr>Tahoma</vt:lpstr>
      <vt:lpstr>Times New Roman</vt:lpstr>
      <vt:lpstr>Trebuchet MS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janique vanderstocken</dc:creator>
  <cp:lastModifiedBy>janique vanderstocken</cp:lastModifiedBy>
  <cp:revision>63</cp:revision>
  <dcterms:created xsi:type="dcterms:W3CDTF">2018-06-29T20:34:18Z</dcterms:created>
  <dcterms:modified xsi:type="dcterms:W3CDTF">2018-08-06T21:59:36Z</dcterms:modified>
</cp:coreProperties>
</file>