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9" r:id="rId6"/>
    <p:sldId id="271" r:id="rId7"/>
    <p:sldId id="283" r:id="rId8"/>
    <p:sldId id="287" r:id="rId9"/>
    <p:sldId id="260" r:id="rId10"/>
    <p:sldId id="261" r:id="rId11"/>
    <p:sldId id="262" r:id="rId12"/>
    <p:sldId id="264" r:id="rId13"/>
    <p:sldId id="278" r:id="rId14"/>
    <p:sldId id="298" r:id="rId15"/>
    <p:sldId id="280" r:id="rId16"/>
    <p:sldId id="281" r:id="rId17"/>
    <p:sldId id="299" r:id="rId18"/>
    <p:sldId id="285" r:id="rId19"/>
    <p:sldId id="267" r:id="rId20"/>
    <p:sldId id="284" r:id="rId21"/>
    <p:sldId id="286" r:id="rId22"/>
    <p:sldId id="300" r:id="rId23"/>
    <p:sldId id="290" r:id="rId24"/>
    <p:sldId id="292" r:id="rId25"/>
    <p:sldId id="293" r:id="rId26"/>
    <p:sldId id="291" r:id="rId27"/>
    <p:sldId id="289" r:id="rId28"/>
    <p:sldId id="268" r:id="rId29"/>
    <p:sldId id="270" r:id="rId30"/>
    <p:sldId id="297" r:id="rId31"/>
    <p:sldId id="27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28/07/2018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bookwidgets.com/play/TDUPU4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fif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bookwidgets.com/play/MD9ZSM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://www.ikleer.net/02-lat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bookwidgets.com/play/GDUPWD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bookwidgets.com/play/LD9ZNS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FDEB43F-6E3A-480B-8F43-04726B059326}"/>
              </a:ext>
            </a:extLst>
          </p:cNvPr>
          <p:cNvSpPr/>
          <p:nvPr/>
        </p:nvSpPr>
        <p:spPr>
          <a:xfrm>
            <a:off x="7571885" y="921394"/>
            <a:ext cx="248177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600" dirty="0">
                <a:latin typeface="Calibri" panose="020F05020202040302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lat</a:t>
            </a:r>
            <a:endParaRPr lang="nl-BE" sz="2400" dirty="0">
              <a:latin typeface="Calibri" panose="020F0502020204030204" pitchFamily="34" charset="0"/>
              <a:ea typeface="Fira Sans" panose="020B05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F00CE33-D88C-4188-B576-38AF6C519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4182">
            <a:off x="8858" y="2879784"/>
            <a:ext cx="6779780" cy="1098429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C8818F35-4215-4BF8-B3D3-A06A4B588C75}"/>
              </a:ext>
            </a:extLst>
          </p:cNvPr>
          <p:cNvGrpSpPr/>
          <p:nvPr/>
        </p:nvGrpSpPr>
        <p:grpSpPr>
          <a:xfrm>
            <a:off x="5662151" y="4160383"/>
            <a:ext cx="5486343" cy="1616076"/>
            <a:chOff x="4911713" y="4053850"/>
            <a:chExt cx="5486343" cy="1616076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D5A53966-F607-4331-BF1E-42876418CEB2}"/>
                </a:ext>
              </a:extLst>
            </p:cNvPr>
            <p:cNvGrpSpPr/>
            <p:nvPr/>
          </p:nvGrpSpPr>
          <p:grpSpPr>
            <a:xfrm>
              <a:off x="6821447" y="4053850"/>
              <a:ext cx="3576609" cy="1616076"/>
              <a:chOff x="6695122" y="3506989"/>
              <a:chExt cx="3576609" cy="1616076"/>
            </a:xfrm>
          </p:grpSpPr>
          <p:sp>
            <p:nvSpPr>
              <p:cNvPr id="6" name="Tekstvak 2">
                <a:extLst>
                  <a:ext uri="{FF2B5EF4-FFF2-40B4-BE49-F238E27FC236}">
                    <a16:creationId xmlns:a16="http://schemas.microsoft.com/office/drawing/2014/main" id="{EF18B0E7-A943-4F17-8116-4AC7CDBD5E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5122" y="3506989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nl-BE" sz="80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a</a:t>
                </a: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" name="Text Box 1">
                <a:extLst>
                  <a:ext uri="{FF2B5EF4-FFF2-40B4-BE49-F238E27FC236}">
                    <a16:creationId xmlns:a16="http://schemas.microsoft.com/office/drawing/2014/main" id="{FE4583B3-D79E-4182-8E00-3022DD52BB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4856" y="350699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BE" altLang="nl-BE" sz="80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t</a:t>
                </a:r>
                <a:endParaRPr kumimoji="0" lang="nl-BE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5" name="Tekstvak 2">
              <a:extLst>
                <a:ext uri="{FF2B5EF4-FFF2-40B4-BE49-F238E27FC236}">
                  <a16:creationId xmlns:a16="http://schemas.microsoft.com/office/drawing/2014/main" id="{06808AD7-7177-403F-B572-B291D5DED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1713" y="4053850"/>
              <a:ext cx="1666875" cy="1616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nl-BE" sz="8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  <a:cs typeface="Segoe UI" panose="020B0502040204020203" pitchFamily="34" charset="0"/>
                </a:rPr>
                <a:t>l</a:t>
              </a: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795764" y="-88669"/>
            <a:ext cx="0" cy="702148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" name="Groep 7">
            <a:extLst>
              <a:ext uri="{FF2B5EF4-FFF2-40B4-BE49-F238E27FC236}">
                <a16:creationId xmlns:a16="http://schemas.microsoft.com/office/drawing/2014/main" id="{2EA745A2-6C63-4358-BA9D-8634441BC5D5}"/>
              </a:ext>
            </a:extLst>
          </p:cNvPr>
          <p:cNvGrpSpPr/>
          <p:nvPr/>
        </p:nvGrpSpPr>
        <p:grpSpPr>
          <a:xfrm>
            <a:off x="945689" y="1523642"/>
            <a:ext cx="2355922" cy="1905357"/>
            <a:chOff x="522217" y="2476320"/>
            <a:chExt cx="2355922" cy="190535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17" y="2476320"/>
              <a:ext cx="2355922" cy="1905357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1C94606B-ACC0-467C-8BB6-0624526B9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9" t="32262" r="17371" b="6620"/>
            <a:stretch/>
          </p:blipFill>
          <p:spPr>
            <a:xfrm>
              <a:off x="780835" y="2702719"/>
              <a:ext cx="116682" cy="379809"/>
            </a:xfrm>
            <a:prstGeom prst="rect">
              <a:avLst/>
            </a:prstGeom>
          </p:spPr>
        </p:pic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F4624658-77E2-4618-979B-9B6333845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18" y="487673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DFE0941-979E-4626-B90C-D0AB9011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77" y="799052"/>
            <a:ext cx="10435263" cy="306859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03C2F35-9E7D-4AF7-960F-9F3B47B42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77" y="4641456"/>
            <a:ext cx="10435263" cy="141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CAB7476A-E0D0-4AFE-8FEC-69BE014314E5}"/>
              </a:ext>
            </a:extLst>
          </p:cNvPr>
          <p:cNvGrpSpPr/>
          <p:nvPr/>
        </p:nvGrpSpPr>
        <p:grpSpPr>
          <a:xfrm>
            <a:off x="779544" y="2379821"/>
            <a:ext cx="10745655" cy="2098357"/>
            <a:chOff x="823878" y="2398061"/>
            <a:chExt cx="10745655" cy="2098357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AFA2FA50-523E-45B1-80F2-AF40E35B84E0}"/>
                </a:ext>
              </a:extLst>
            </p:cNvPr>
            <p:cNvGrpSpPr/>
            <p:nvPr/>
          </p:nvGrpSpPr>
          <p:grpSpPr>
            <a:xfrm>
              <a:off x="823878" y="2398061"/>
              <a:ext cx="10745655" cy="2098357"/>
              <a:chOff x="1106013" y="2341147"/>
              <a:chExt cx="11026843" cy="2153266"/>
            </a:xfrm>
          </p:grpSpPr>
          <p:grpSp>
            <p:nvGrpSpPr>
              <p:cNvPr id="2" name="Groep 1">
                <a:extLst>
                  <a:ext uri="{FF2B5EF4-FFF2-40B4-BE49-F238E27FC236}">
                    <a16:creationId xmlns:a16="http://schemas.microsoft.com/office/drawing/2014/main" id="{65A071BC-AE7D-4087-8AFA-FDB4FCBDC084}"/>
                  </a:ext>
                </a:extLst>
              </p:cNvPr>
              <p:cNvGrpSpPr/>
              <p:nvPr/>
            </p:nvGrpSpPr>
            <p:grpSpPr>
              <a:xfrm>
                <a:off x="1106013" y="2341147"/>
                <a:ext cx="5239475" cy="2084758"/>
                <a:chOff x="1107741" y="3614199"/>
                <a:chExt cx="5453945" cy="2170094"/>
              </a:xfrm>
            </p:grpSpPr>
            <p:pic>
              <p:nvPicPr>
                <p:cNvPr id="3" name="Afbeelding 2">
                  <a:extLst>
                    <a:ext uri="{FF2B5EF4-FFF2-40B4-BE49-F238E27FC236}">
                      <a16:creationId xmlns:a16="http://schemas.microsoft.com/office/drawing/2014/main" id="{52935864-2362-462A-8A34-AFC6C34A1F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7741" y="3614199"/>
                  <a:ext cx="1691703" cy="2170094"/>
                </a:xfrm>
                <a:prstGeom prst="rect">
                  <a:avLst/>
                </a:prstGeom>
              </p:spPr>
            </p:pic>
            <p:sp>
              <p:nvSpPr>
                <p:cNvPr id="5" name="Pijl: gestreept rechts 4">
                  <a:extLst>
                    <a:ext uri="{FF2B5EF4-FFF2-40B4-BE49-F238E27FC236}">
                      <a16:creationId xmlns:a16="http://schemas.microsoft.com/office/drawing/2014/main" id="{36F1C112-F2B9-4CDC-81A9-1849A6BC2896}"/>
                    </a:ext>
                  </a:extLst>
                </p:cNvPr>
                <p:cNvSpPr/>
                <p:nvPr/>
              </p:nvSpPr>
              <p:spPr>
                <a:xfrm>
                  <a:off x="4945192" y="4242044"/>
                  <a:ext cx="1616494" cy="914400"/>
                </a:xfrm>
                <a:prstGeom prst="striped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10" name="Afbeelding 9">
                <a:extLst>
                  <a:ext uri="{FF2B5EF4-FFF2-40B4-BE49-F238E27FC236}">
                    <a16:creationId xmlns:a16="http://schemas.microsoft.com/office/drawing/2014/main" id="{115FAEBF-69A0-48D1-8664-71B13E12B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3241" y="2527069"/>
                <a:ext cx="5509615" cy="1967344"/>
              </a:xfrm>
              <a:prstGeom prst="rect">
                <a:avLst/>
              </a:prstGeom>
            </p:spPr>
          </p:pic>
        </p:grp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A9DA7B22-EB30-4179-AFFB-6785E7B90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8284" y="2398061"/>
              <a:ext cx="1377655" cy="1848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4259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712637" y="-77585"/>
            <a:ext cx="0" cy="701594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C72D6203-F616-4117-9820-283C55F08811}"/>
              </a:ext>
            </a:extLst>
          </p:cNvPr>
          <p:cNvGrpSpPr/>
          <p:nvPr/>
        </p:nvGrpSpPr>
        <p:grpSpPr>
          <a:xfrm>
            <a:off x="818664" y="1523640"/>
            <a:ext cx="2355922" cy="1905357"/>
            <a:chOff x="718474" y="2476318"/>
            <a:chExt cx="2355922" cy="190535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474" y="2476318"/>
              <a:ext cx="2355922" cy="1905357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8F304ECD-52CE-4B22-AA20-A928568B3E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4" t="30155" r="10410" b="5680"/>
            <a:stretch/>
          </p:blipFill>
          <p:spPr>
            <a:xfrm>
              <a:off x="947652" y="2793077"/>
              <a:ext cx="209164" cy="227214"/>
            </a:xfrm>
            <a:prstGeom prst="rect">
              <a:avLst/>
            </a:prstGeom>
          </p:spPr>
        </p:pic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A7548281-7436-4C41-8DD4-F837BD000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89" y="487671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2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DFE0941-979E-4626-B90C-D0AB9011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77" y="799052"/>
            <a:ext cx="10435263" cy="306859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E98A644-E70F-472C-84B5-2A89828B5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76" y="4652435"/>
            <a:ext cx="10435263" cy="140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70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AFA2FA50-523E-45B1-80F2-AF40E35B84E0}"/>
              </a:ext>
            </a:extLst>
          </p:cNvPr>
          <p:cNvGrpSpPr/>
          <p:nvPr/>
        </p:nvGrpSpPr>
        <p:grpSpPr>
          <a:xfrm>
            <a:off x="779544" y="2379821"/>
            <a:ext cx="10745655" cy="2098357"/>
            <a:chOff x="1106013" y="2341147"/>
            <a:chExt cx="11026843" cy="2153266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65A071BC-AE7D-4087-8AFA-FDB4FCBDC084}"/>
                </a:ext>
              </a:extLst>
            </p:cNvPr>
            <p:cNvGrpSpPr/>
            <p:nvPr/>
          </p:nvGrpSpPr>
          <p:grpSpPr>
            <a:xfrm>
              <a:off x="1106013" y="2341147"/>
              <a:ext cx="5239475" cy="2084758"/>
              <a:chOff x="1107741" y="3614199"/>
              <a:chExt cx="5453945" cy="2170094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52935864-2362-462A-8A34-AFC6C34A1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7741" y="3614199"/>
                <a:ext cx="1691703" cy="2170094"/>
              </a:xfrm>
              <a:prstGeom prst="rect">
                <a:avLst/>
              </a:prstGeom>
            </p:spPr>
          </p:pic>
          <p:sp>
            <p:nvSpPr>
              <p:cNvPr id="5" name="Pijl: gestreept rechts 4">
                <a:extLst>
                  <a:ext uri="{FF2B5EF4-FFF2-40B4-BE49-F238E27FC236}">
                    <a16:creationId xmlns:a16="http://schemas.microsoft.com/office/drawing/2014/main" id="{36F1C112-F2B9-4CDC-81A9-1849A6BC2896}"/>
                  </a:ext>
                </a:extLst>
              </p:cNvPr>
              <p:cNvSpPr/>
              <p:nvPr/>
            </p:nvSpPr>
            <p:spPr>
              <a:xfrm>
                <a:off x="4945192" y="4242044"/>
                <a:ext cx="1616494" cy="914400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5FAEBF-69A0-48D1-8664-71B13E12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241" y="2527069"/>
              <a:ext cx="5509615" cy="1967344"/>
            </a:xfrm>
            <a:prstGeom prst="rect">
              <a:avLst/>
            </a:prstGeom>
          </p:spPr>
        </p:pic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EE0B1E42-4725-4C82-80F8-693B708CC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657" y="2440781"/>
            <a:ext cx="1062050" cy="171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55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801306" y="-60960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589F5799-7DE6-4C3E-B433-CDE5DB953A85}"/>
              </a:ext>
            </a:extLst>
          </p:cNvPr>
          <p:cNvGrpSpPr/>
          <p:nvPr/>
        </p:nvGrpSpPr>
        <p:grpSpPr>
          <a:xfrm>
            <a:off x="940146" y="1523640"/>
            <a:ext cx="2355922" cy="1905357"/>
            <a:chOff x="712932" y="2476320"/>
            <a:chExt cx="2355922" cy="190535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2" y="2476320"/>
              <a:ext cx="2355922" cy="1905357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918CEB7B-2DD7-4013-B3F7-6B4A79A66A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7" t="14687" r="13831" b="6352"/>
            <a:stretch/>
          </p:blipFill>
          <p:spPr>
            <a:xfrm>
              <a:off x="953197" y="2726575"/>
              <a:ext cx="199501" cy="349130"/>
            </a:xfrm>
            <a:prstGeom prst="rect">
              <a:avLst/>
            </a:prstGeom>
          </p:spPr>
        </p:pic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6F88ECB2-5921-4D02-98B3-6A1677E9E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28" y="487670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92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DFE0941-979E-4626-B90C-D0AB9011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77" y="799052"/>
            <a:ext cx="10435263" cy="306859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5428777-05D7-4120-B699-329F59151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77" y="4630101"/>
            <a:ext cx="10437852" cy="142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99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8D89A262-DB0B-4975-BA73-23A7064B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64524"/>
            <a:ext cx="6716683" cy="5037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883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64" y="2172366"/>
            <a:ext cx="1825749" cy="1301993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2947866" y="-138545"/>
            <a:ext cx="0" cy="7060276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C4E31A38-B694-4ACD-AB5F-B1ADDBC74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132" y="708341"/>
            <a:ext cx="8350338" cy="553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180F3E5-39D7-4002-8246-718A3FC46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865" y="1424622"/>
            <a:ext cx="7046135" cy="3253155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7675B2C-4BB7-44AA-BD82-AB855AF798C8}"/>
              </a:ext>
            </a:extLst>
          </p:cNvPr>
          <p:cNvSpPr/>
          <p:nvPr/>
        </p:nvSpPr>
        <p:spPr>
          <a:xfrm>
            <a:off x="5446104" y="647239"/>
            <a:ext cx="227177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600" dirty="0">
                <a:latin typeface="Gautam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</a:t>
            </a:r>
            <a:endParaRPr lang="nl-BE" sz="24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CE69966-2506-41E5-A93C-B1822001E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56" y="4248105"/>
            <a:ext cx="2879975" cy="196820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3372481-7B5F-4F21-B101-EC3E73568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500">
            <a:off x="871037" y="709968"/>
            <a:ext cx="3562272" cy="252142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2766CBD-BB12-47DC-ADB4-FE5C12059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4" y="3429000"/>
            <a:ext cx="3984787" cy="132618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AA276AB-2898-44B6-A24D-F2411799F7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41"/>
          <a:stretch/>
        </p:blipFill>
        <p:spPr>
          <a:xfrm>
            <a:off x="-256004" y="4691580"/>
            <a:ext cx="8756771" cy="175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51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:\Users\janiq\OneDrive\Afbeeldingen\afbeeldingen cursus zwart op wit\Referentiewoorden en kernwoorden bij zwart op wit\02 lat\lat pixa.png">
            <a:extLst>
              <a:ext uri="{FF2B5EF4-FFF2-40B4-BE49-F238E27FC236}">
                <a16:creationId xmlns:a16="http://schemas.microsoft.com/office/drawing/2014/main" id="{E3C309F9-C845-4979-9C84-7C158B721E4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8"/>
          <a:stretch>
            <a:fillRect/>
          </a:stretch>
        </p:blipFill>
        <p:spPr bwMode="auto">
          <a:xfrm>
            <a:off x="3951623" y="460302"/>
            <a:ext cx="2516783" cy="1970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A064166-54B6-4F36-B795-999262CA8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" b="3257"/>
          <a:stretch/>
        </p:blipFill>
        <p:spPr>
          <a:xfrm>
            <a:off x="9441607" y="617057"/>
            <a:ext cx="2040751" cy="247228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7721696-D3FB-4E85-A3CD-A287524F3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76" y="3722757"/>
            <a:ext cx="3298379" cy="247378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0677231-7144-4709-B246-5C214E634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86" y="3512969"/>
            <a:ext cx="2040750" cy="255342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681FCCE-ADBE-4F74-8F00-D7A18EAF5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24" y="617057"/>
            <a:ext cx="2516783" cy="256409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E58CC08-D188-4095-8DC6-F74E9B5CF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12" y="4041706"/>
            <a:ext cx="3298380" cy="247378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F646717-6319-4070-BADB-F95B928ED2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23" y="2304029"/>
            <a:ext cx="3211957" cy="12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42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8F12E140-208C-4F73-A2D9-A0D2EA744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831" y="428521"/>
            <a:ext cx="6402338" cy="600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0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986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4CFA481A-1D09-43CD-AA1B-AA030190720E}"/>
              </a:ext>
            </a:extLst>
          </p:cNvPr>
          <p:cNvGrpSpPr/>
          <p:nvPr/>
        </p:nvGrpSpPr>
        <p:grpSpPr>
          <a:xfrm>
            <a:off x="4123113" y="245225"/>
            <a:ext cx="6821827" cy="6367549"/>
            <a:chOff x="653934" y="460714"/>
            <a:chExt cx="6107083" cy="5700402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2F425463-8DCE-448E-BA24-20BEFE387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5017" y="3382544"/>
              <a:ext cx="6096000" cy="2778572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151A0850-ADFD-4189-94BB-C62C6E52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934" y="460714"/>
              <a:ext cx="6096000" cy="2763239"/>
            </a:xfrm>
            <a:prstGeom prst="rect">
              <a:avLst/>
            </a:prstGeom>
          </p:spPr>
        </p:pic>
      </p:grp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973E78F-6454-44F4-9DED-FD156A0C1ECB}"/>
              </a:ext>
            </a:extLst>
          </p:cNvPr>
          <p:cNvCxnSpPr>
            <a:cxnSpLocks/>
          </p:cNvCxnSpPr>
          <p:nvPr/>
        </p:nvCxnSpPr>
        <p:spPr>
          <a:xfrm>
            <a:off x="3369044" y="-77585"/>
            <a:ext cx="0" cy="7126778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EE7953-576F-4334-A434-B161B6056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89" y="1754988"/>
            <a:ext cx="2168803" cy="175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9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57A03C53-2615-4482-8F6E-15F4F2366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889692"/>
              </p:ext>
            </p:extLst>
          </p:nvPr>
        </p:nvGraphicFramePr>
        <p:xfrm>
          <a:off x="3136668" y="3502430"/>
          <a:ext cx="8551026" cy="2316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7230">
                  <a:extLst>
                    <a:ext uri="{9D8B030D-6E8A-4147-A177-3AD203B41FA5}">
                      <a16:colId xmlns:a16="http://schemas.microsoft.com/office/drawing/2014/main" val="4283978240"/>
                    </a:ext>
                  </a:extLst>
                </a:gridCol>
                <a:gridCol w="2115693">
                  <a:extLst>
                    <a:ext uri="{9D8B030D-6E8A-4147-A177-3AD203B41FA5}">
                      <a16:colId xmlns:a16="http://schemas.microsoft.com/office/drawing/2014/main" val="3339651334"/>
                    </a:ext>
                  </a:extLst>
                </a:gridCol>
                <a:gridCol w="2150753">
                  <a:extLst>
                    <a:ext uri="{9D8B030D-6E8A-4147-A177-3AD203B41FA5}">
                      <a16:colId xmlns:a16="http://schemas.microsoft.com/office/drawing/2014/main" val="968206176"/>
                    </a:ext>
                  </a:extLst>
                </a:gridCol>
                <a:gridCol w="2177350">
                  <a:extLst>
                    <a:ext uri="{9D8B030D-6E8A-4147-A177-3AD203B41FA5}">
                      <a16:colId xmlns:a16="http://schemas.microsoft.com/office/drawing/2014/main" val="737609860"/>
                    </a:ext>
                  </a:extLst>
                </a:gridCol>
              </a:tblGrid>
              <a:tr h="135445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ka</a:t>
                      </a:r>
                      <a:endParaRPr lang="nl-BE" sz="3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la</a:t>
                      </a:r>
                      <a:endParaRPr lang="nl-BE" sz="3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ta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ak</a:t>
                      </a:r>
                      <a:endParaRPr lang="nl-BE" sz="3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al</a:t>
                      </a:r>
                      <a:endParaRPr lang="nl-BE" sz="3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at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ki</a:t>
                      </a:r>
                      <a:endParaRPr lang="nl-BE" sz="3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li</a:t>
                      </a:r>
                      <a:endParaRPr lang="nl-BE" sz="3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ti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ik</a:t>
                      </a:r>
                      <a:endParaRPr lang="nl-BE" sz="3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il</a:t>
                      </a:r>
                      <a:endParaRPr lang="nl-BE" sz="3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it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378470"/>
                  </a:ext>
                </a:extLst>
              </a:tr>
            </a:tbl>
          </a:graphicData>
        </a:graphic>
      </p:graphicFrame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0357BD74-C5A4-4CB4-B2D1-5775731E0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506151"/>
              </p:ext>
            </p:extLst>
          </p:nvPr>
        </p:nvGraphicFramePr>
        <p:xfrm>
          <a:off x="3136668" y="1028483"/>
          <a:ext cx="8551026" cy="20416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7232">
                  <a:extLst>
                    <a:ext uri="{9D8B030D-6E8A-4147-A177-3AD203B41FA5}">
                      <a16:colId xmlns:a16="http://schemas.microsoft.com/office/drawing/2014/main" val="3451116282"/>
                    </a:ext>
                  </a:extLst>
                </a:gridCol>
                <a:gridCol w="2115693">
                  <a:extLst>
                    <a:ext uri="{9D8B030D-6E8A-4147-A177-3AD203B41FA5}">
                      <a16:colId xmlns:a16="http://schemas.microsoft.com/office/drawing/2014/main" val="1281599444"/>
                    </a:ext>
                  </a:extLst>
                </a:gridCol>
                <a:gridCol w="2150751">
                  <a:extLst>
                    <a:ext uri="{9D8B030D-6E8A-4147-A177-3AD203B41FA5}">
                      <a16:colId xmlns:a16="http://schemas.microsoft.com/office/drawing/2014/main" val="3671261756"/>
                    </a:ext>
                  </a:extLst>
                </a:gridCol>
                <a:gridCol w="2177350">
                  <a:extLst>
                    <a:ext uri="{9D8B030D-6E8A-4147-A177-3AD203B41FA5}">
                      <a16:colId xmlns:a16="http://schemas.microsoft.com/office/drawing/2014/main" val="2305484723"/>
                    </a:ext>
                  </a:extLst>
                </a:gridCol>
              </a:tblGrid>
              <a:tr h="204168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lak</a:t>
                      </a:r>
                      <a:endParaRPr lang="nl-BE" sz="3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lat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tak</a:t>
                      </a:r>
                      <a:endParaRPr lang="nl-BE" sz="3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lak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til</a:t>
                      </a:r>
                      <a:endParaRPr lang="nl-BE" sz="3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tik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kil</a:t>
                      </a:r>
                      <a:endParaRPr lang="nl-BE" sz="3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400" dirty="0">
                          <a:effectLst/>
                        </a:rPr>
                        <a:t>til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676961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9A7DC605-8B3A-4656-9B79-29772B145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" b="10872"/>
          <a:stretch/>
        </p:blipFill>
        <p:spPr>
          <a:xfrm>
            <a:off x="955122" y="1356992"/>
            <a:ext cx="1648188" cy="2145438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67C8BE3-5637-4E41-8790-9E8C3554E80C}"/>
              </a:ext>
            </a:extLst>
          </p:cNvPr>
          <p:cNvCxnSpPr>
            <a:cxnSpLocks/>
          </p:cNvCxnSpPr>
          <p:nvPr/>
        </p:nvCxnSpPr>
        <p:spPr>
          <a:xfrm>
            <a:off x="3175460" y="-88669"/>
            <a:ext cx="0" cy="701040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790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C170ACC9-12BD-4A4F-B0A9-564F45E63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597726"/>
              </p:ext>
            </p:extLst>
          </p:nvPr>
        </p:nvGraphicFramePr>
        <p:xfrm>
          <a:off x="3785063" y="488948"/>
          <a:ext cx="7996845" cy="2940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2139">
                  <a:extLst>
                    <a:ext uri="{9D8B030D-6E8A-4147-A177-3AD203B41FA5}">
                      <a16:colId xmlns:a16="http://schemas.microsoft.com/office/drawing/2014/main" val="576028962"/>
                    </a:ext>
                  </a:extLst>
                </a:gridCol>
                <a:gridCol w="2777001">
                  <a:extLst>
                    <a:ext uri="{9D8B030D-6E8A-4147-A177-3AD203B41FA5}">
                      <a16:colId xmlns:a16="http://schemas.microsoft.com/office/drawing/2014/main" val="2787744062"/>
                    </a:ext>
                  </a:extLst>
                </a:gridCol>
                <a:gridCol w="2877705">
                  <a:extLst>
                    <a:ext uri="{9D8B030D-6E8A-4147-A177-3AD203B41FA5}">
                      <a16:colId xmlns:a16="http://schemas.microsoft.com/office/drawing/2014/main" val="1566032316"/>
                    </a:ext>
                  </a:extLst>
                </a:gridCol>
              </a:tblGrid>
              <a:tr h="4946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 kern="0" dirty="0">
                          <a:effectLst/>
                        </a:rPr>
                        <a:t> … al</a:t>
                      </a:r>
                      <a:endParaRPr lang="nl-BE" sz="3600" b="1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nl-BE" sz="3600" dirty="0">
                          <a:effectLst/>
                        </a:rPr>
                        <a:t> … il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 dirty="0">
                          <a:effectLst/>
                        </a:rPr>
                        <a:t>… it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354307"/>
                  </a:ext>
                </a:extLst>
              </a:tr>
              <a:tr h="5592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 dirty="0">
                          <a:effectLst/>
                        </a:rPr>
                        <a:t>… at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 dirty="0">
                          <a:effectLst/>
                        </a:rPr>
                        <a:t>… il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>
                          <a:effectLst/>
                        </a:rPr>
                        <a:t>… ak</a:t>
                      </a:r>
                      <a:endParaRPr lang="nl-BE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788012"/>
                  </a:ext>
                </a:extLst>
              </a:tr>
              <a:tr h="5592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 dirty="0">
                          <a:effectLst/>
                        </a:rPr>
                        <a:t>… at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nl-BE" sz="3600" dirty="0">
                          <a:effectLst/>
                        </a:rPr>
                        <a:t>… ik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 dirty="0">
                          <a:effectLst/>
                        </a:rPr>
                        <a:t>… ik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16590"/>
                  </a:ext>
                </a:extLst>
              </a:tr>
              <a:tr h="5592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 dirty="0">
                          <a:effectLst/>
                        </a:rPr>
                        <a:t>… ak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66800" algn="l"/>
                        </a:tabLst>
                      </a:pPr>
                      <a:r>
                        <a:rPr lang="nl-BE" sz="3600" dirty="0">
                          <a:effectLst/>
                        </a:rPr>
                        <a:t>… ik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 dirty="0">
                          <a:effectLst/>
                        </a:rPr>
                        <a:t> </a:t>
                      </a:r>
                      <a:endParaRPr lang="nl-BE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602036"/>
                  </a:ext>
                </a:extLst>
              </a:tr>
            </a:tbl>
          </a:graphicData>
        </a:graphic>
      </p:graphicFrame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2F540268-93B0-4A42-A950-3EA768A7E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347126"/>
              </p:ext>
            </p:extLst>
          </p:nvPr>
        </p:nvGraphicFramePr>
        <p:xfrm>
          <a:off x="3785063" y="3852652"/>
          <a:ext cx="7996845" cy="24336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2139">
                  <a:extLst>
                    <a:ext uri="{9D8B030D-6E8A-4147-A177-3AD203B41FA5}">
                      <a16:colId xmlns:a16="http://schemas.microsoft.com/office/drawing/2014/main" val="3711612984"/>
                    </a:ext>
                  </a:extLst>
                </a:gridCol>
                <a:gridCol w="2777001">
                  <a:extLst>
                    <a:ext uri="{9D8B030D-6E8A-4147-A177-3AD203B41FA5}">
                      <a16:colId xmlns:a16="http://schemas.microsoft.com/office/drawing/2014/main" val="3604103014"/>
                    </a:ext>
                  </a:extLst>
                </a:gridCol>
                <a:gridCol w="2877705">
                  <a:extLst>
                    <a:ext uri="{9D8B030D-6E8A-4147-A177-3AD203B41FA5}">
                      <a16:colId xmlns:a16="http://schemas.microsoft.com/office/drawing/2014/main" val="330174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1000" kern="0" dirty="0">
                          <a:effectLst/>
                        </a:rPr>
                        <a:t> </a:t>
                      </a:r>
                      <a:endParaRPr lang="nl-BE" sz="1800" kern="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 kern="0" dirty="0">
                          <a:effectLst/>
                        </a:rPr>
                        <a:t>ka …</a:t>
                      </a:r>
                      <a:endParaRPr lang="nl-BE" sz="1800" b="1" kern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</a:rPr>
                        <a:t> </a:t>
                      </a:r>
                      <a:endParaRPr lang="nl-BE" sz="2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 dirty="0">
                          <a:effectLst/>
                        </a:rPr>
                        <a:t>ta …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1000">
                          <a:effectLst/>
                        </a:rPr>
                        <a:t> </a:t>
                      </a:r>
                      <a:endParaRPr lang="nl-BE" sz="28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>
                          <a:effectLst/>
                        </a:rPr>
                        <a:t>ti …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536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 dirty="0">
                          <a:effectLst/>
                        </a:rPr>
                        <a:t>la ...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 dirty="0">
                          <a:effectLst/>
                        </a:rPr>
                        <a:t>ta ...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>
                          <a:effectLst/>
                        </a:rPr>
                        <a:t>ki ...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958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>
                          <a:effectLst/>
                        </a:rPr>
                        <a:t>la ...</a:t>
                      </a:r>
                      <a:endParaRPr lang="nl-BE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 dirty="0">
                          <a:effectLst/>
                        </a:rPr>
                        <a:t>ti ...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BE" sz="3600" dirty="0">
                          <a:effectLst/>
                        </a:rPr>
                        <a:t>ki ...</a:t>
                      </a:r>
                      <a:endParaRPr lang="nl-BE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69617"/>
                  </a:ext>
                </a:extLst>
              </a:tr>
            </a:tbl>
          </a:graphicData>
        </a:graphic>
      </p:graphicFrame>
      <p:grpSp>
        <p:nvGrpSpPr>
          <p:cNvPr id="8" name="Groep 7">
            <a:extLst>
              <a:ext uri="{FF2B5EF4-FFF2-40B4-BE49-F238E27FC236}">
                <a16:creationId xmlns:a16="http://schemas.microsoft.com/office/drawing/2014/main" id="{F3639594-2997-4BA0-9623-D76D70FA5BB1}"/>
              </a:ext>
            </a:extLst>
          </p:cNvPr>
          <p:cNvGrpSpPr/>
          <p:nvPr/>
        </p:nvGrpSpPr>
        <p:grpSpPr>
          <a:xfrm>
            <a:off x="798025" y="2129599"/>
            <a:ext cx="2626822" cy="1299401"/>
            <a:chOff x="563049" y="2349731"/>
            <a:chExt cx="2181812" cy="1079269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57D3699F-E6F5-4A38-AA1E-C25F13035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05"/>
            <a:stretch/>
          </p:blipFill>
          <p:spPr>
            <a:xfrm>
              <a:off x="1557176" y="2349731"/>
              <a:ext cx="1187685" cy="1079269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02B35AE5-C5C2-4A37-80D1-8761E3B7D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49" y="2349731"/>
              <a:ext cx="841347" cy="1079269"/>
            </a:xfrm>
            <a:prstGeom prst="rect">
              <a:avLst/>
            </a:prstGeom>
          </p:spPr>
        </p:pic>
      </p:grp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6BD8DFE-BAA7-42D6-9C8E-E0D885C41078}"/>
              </a:ext>
            </a:extLst>
          </p:cNvPr>
          <p:cNvCxnSpPr>
            <a:cxnSpLocks/>
          </p:cNvCxnSpPr>
          <p:nvPr/>
        </p:nvCxnSpPr>
        <p:spPr>
          <a:xfrm>
            <a:off x="3785063" y="-88669"/>
            <a:ext cx="0" cy="701040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5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7122985-2E79-4FE6-9D52-D0F46DB2D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475" y="303154"/>
            <a:ext cx="7288164" cy="6251689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26932FF-F0CD-4B8F-A1DF-29B7731E66D8}"/>
              </a:ext>
            </a:extLst>
          </p:cNvPr>
          <p:cNvGrpSpPr/>
          <p:nvPr/>
        </p:nvGrpSpPr>
        <p:grpSpPr>
          <a:xfrm>
            <a:off x="587378" y="2454706"/>
            <a:ext cx="1976282" cy="974293"/>
            <a:chOff x="0" y="0"/>
            <a:chExt cx="1751635" cy="793115"/>
          </a:xfrm>
        </p:grpSpPr>
        <p:pic>
          <p:nvPicPr>
            <p:cNvPr id="4" name="Afbeelding 3" descr="listen">
              <a:extLst>
                <a:ext uri="{FF2B5EF4-FFF2-40B4-BE49-F238E27FC236}">
                  <a16:creationId xmlns:a16="http://schemas.microsoft.com/office/drawing/2014/main" id="{AF8A0BC7-C0AC-47EF-A113-98D4349DA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17855" cy="793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B4B0EDC5-9317-47F5-A5D6-0A67B75BE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645" y="21946"/>
              <a:ext cx="935990" cy="756920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FF45B052-AE99-4C57-83F7-F1D6E065ADFD}"/>
              </a:ext>
            </a:extLst>
          </p:cNvPr>
          <p:cNvCxnSpPr>
            <a:cxnSpLocks/>
          </p:cNvCxnSpPr>
          <p:nvPr/>
        </p:nvCxnSpPr>
        <p:spPr>
          <a:xfrm>
            <a:off x="2900665" y="-60959"/>
            <a:ext cx="0" cy="7060276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40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734256" y="832849"/>
            <a:ext cx="2529876" cy="1163268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8A4DEDE6-5295-4179-9D74-CDD425875E5B}"/>
              </a:ext>
            </a:extLst>
          </p:cNvPr>
          <p:cNvSpPr txBox="1"/>
          <p:nvPr/>
        </p:nvSpPr>
        <p:spPr>
          <a:xfrm>
            <a:off x="2372127" y="2405149"/>
            <a:ext cx="7447746" cy="349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nl-BE" sz="6000" dirty="0">
                <a:solidFill>
                  <a:srgbClr val="002060"/>
                </a:solidFill>
                <a:latin typeface="Cursblok2000" panose="02000000000000000000" pitchFamily="2" charset="2"/>
              </a:rPr>
              <a:t>at						lat						lik</a:t>
            </a:r>
          </a:p>
          <a:p>
            <a:pPr>
              <a:lnSpc>
                <a:spcPct val="125000"/>
              </a:lnSpc>
            </a:pPr>
            <a:r>
              <a:rPr lang="nl-BE" sz="6000" dirty="0">
                <a:solidFill>
                  <a:srgbClr val="002060"/>
                </a:solidFill>
                <a:latin typeface="Cursblok2000" panose="02000000000000000000" pitchFamily="2" charset="2"/>
              </a:rPr>
              <a:t>al						lak						kil</a:t>
            </a:r>
          </a:p>
          <a:p>
            <a:pPr>
              <a:lnSpc>
                <a:spcPct val="125000"/>
              </a:lnSpc>
            </a:pPr>
            <a:r>
              <a:rPr lang="nl-BE" sz="6000" dirty="0">
                <a:solidFill>
                  <a:srgbClr val="002060"/>
                </a:solidFill>
                <a:latin typeface="Cursblok2000" panose="02000000000000000000" pitchFamily="2" charset="2"/>
              </a:rPr>
              <a:t>ik						kat						til</a:t>
            </a:r>
            <a:endParaRPr lang="nl-BE" sz="6000" dirty="0">
              <a:latin typeface="Cursblok2000" panose="02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96140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638FC657-F1A2-4C50-91FB-510F19E3DCD4}"/>
              </a:ext>
            </a:extLst>
          </p:cNvPr>
          <p:cNvGrpSpPr/>
          <p:nvPr/>
        </p:nvGrpSpPr>
        <p:grpSpPr>
          <a:xfrm>
            <a:off x="891290" y="1502347"/>
            <a:ext cx="10409420" cy="3853306"/>
            <a:chOff x="891290" y="1546490"/>
            <a:chExt cx="10409420" cy="3853306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9E669809-298E-49F0-A201-06A1784A120F}"/>
                </a:ext>
              </a:extLst>
            </p:cNvPr>
            <p:cNvGrpSpPr/>
            <p:nvPr/>
          </p:nvGrpSpPr>
          <p:grpSpPr>
            <a:xfrm>
              <a:off x="891290" y="1546490"/>
              <a:ext cx="10409420" cy="3853306"/>
              <a:chOff x="847159" y="1502347"/>
              <a:chExt cx="10409420" cy="3853306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05B5F9F7-D714-482A-8990-1BC545BF0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159" y="2000025"/>
                <a:ext cx="6808491" cy="2666568"/>
              </a:xfrm>
              <a:prstGeom prst="rect">
                <a:avLst/>
              </a:prstGeom>
            </p:spPr>
          </p:pic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101043A8-55FD-4BB1-89B8-0C1E42F15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2725" y="1502347"/>
                <a:ext cx="3003854" cy="3853306"/>
              </a:xfrm>
              <a:prstGeom prst="rect">
                <a:avLst/>
              </a:prstGeom>
            </p:spPr>
          </p:pic>
        </p:grpSp>
        <p:sp>
          <p:nvSpPr>
            <p:cNvPr id="6" name="Pijl: rechts 5">
              <a:extLst>
                <a:ext uri="{FF2B5EF4-FFF2-40B4-BE49-F238E27FC236}">
                  <a16:creationId xmlns:a16="http://schemas.microsoft.com/office/drawing/2014/main" id="{60C890F3-D4BE-47A5-B106-26DF2489EC0A}"/>
                </a:ext>
              </a:extLst>
            </p:cNvPr>
            <p:cNvSpPr/>
            <p:nvPr/>
          </p:nvSpPr>
          <p:spPr>
            <a:xfrm>
              <a:off x="1888644" y="2887932"/>
              <a:ext cx="4813781" cy="97903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A358D5D-96AB-4B05-AA3D-7AD4AD168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" y="2037449"/>
            <a:ext cx="11149374" cy="278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35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8AF654BF-7E90-4328-BBE6-6FCA1399CF00}"/>
              </a:ext>
            </a:extLst>
          </p:cNvPr>
          <p:cNvGrpSpPr/>
          <p:nvPr/>
        </p:nvGrpSpPr>
        <p:grpSpPr>
          <a:xfrm>
            <a:off x="841750" y="2146515"/>
            <a:ext cx="10508500" cy="2312722"/>
            <a:chOff x="697683" y="2272639"/>
            <a:chExt cx="10508500" cy="2312722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850E45BD-B5B1-49CB-A13B-CA4A7F9F8A27}"/>
                </a:ext>
              </a:extLst>
            </p:cNvPr>
            <p:cNvGrpSpPr/>
            <p:nvPr/>
          </p:nvGrpSpPr>
          <p:grpSpPr>
            <a:xfrm>
              <a:off x="697683" y="2272639"/>
              <a:ext cx="10508500" cy="2312722"/>
              <a:chOff x="533429" y="3542885"/>
              <a:chExt cx="10508500" cy="2312722"/>
            </a:xfrm>
          </p:grpSpPr>
          <p:pic>
            <p:nvPicPr>
              <p:cNvPr id="13" name="Afbeelding 12">
                <a:extLst>
                  <a:ext uri="{FF2B5EF4-FFF2-40B4-BE49-F238E27FC236}">
                    <a16:creationId xmlns:a16="http://schemas.microsoft.com/office/drawing/2014/main" id="{132926CD-3E90-4905-B257-4E404B721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29" y="3542887"/>
                <a:ext cx="1802887" cy="2312720"/>
              </a:xfrm>
              <a:prstGeom prst="rect">
                <a:avLst/>
              </a:prstGeom>
            </p:spPr>
          </p:pic>
          <p:sp>
            <p:nvSpPr>
              <p:cNvPr id="15" name="Pijl: gestreept rechts 14">
                <a:extLst>
                  <a:ext uri="{FF2B5EF4-FFF2-40B4-BE49-F238E27FC236}">
                    <a16:creationId xmlns:a16="http://schemas.microsoft.com/office/drawing/2014/main" id="{0DE2C273-7D7A-4768-A065-ECDC29D4D05A}"/>
                  </a:ext>
                </a:extLst>
              </p:cNvPr>
              <p:cNvSpPr/>
              <p:nvPr/>
            </p:nvSpPr>
            <p:spPr>
              <a:xfrm>
                <a:off x="5425714" y="4242044"/>
                <a:ext cx="1616494" cy="914400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pic>
            <p:nvPicPr>
              <p:cNvPr id="17" name="Afbeelding 16">
                <a:extLst>
                  <a:ext uri="{FF2B5EF4-FFF2-40B4-BE49-F238E27FC236}">
                    <a16:creationId xmlns:a16="http://schemas.microsoft.com/office/drawing/2014/main" id="{654C0639-1B39-4F1D-B331-6039D2848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3723" y="3542885"/>
                <a:ext cx="3548206" cy="2312719"/>
              </a:xfrm>
              <a:prstGeom prst="rect">
                <a:avLst/>
              </a:prstGeom>
            </p:spPr>
          </p:pic>
        </p:grp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FE2D4394-B748-4F21-921D-03C0B1404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96932">
              <a:off x="2493697" y="3175888"/>
              <a:ext cx="3124520" cy="506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3475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DDC8A57-6907-4E1C-9D86-682F8023C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844296"/>
            <a:ext cx="10582656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25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66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732FB51-0C5D-4588-98ED-9538074179F4}"/>
              </a:ext>
            </a:extLst>
          </p:cNvPr>
          <p:cNvCxnSpPr>
            <a:cxnSpLocks/>
          </p:cNvCxnSpPr>
          <p:nvPr/>
        </p:nvCxnSpPr>
        <p:spPr>
          <a:xfrm>
            <a:off x="3166672" y="-83127"/>
            <a:ext cx="0" cy="7060276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" name="Groep 8">
            <a:extLst>
              <a:ext uri="{FF2B5EF4-FFF2-40B4-BE49-F238E27FC236}">
                <a16:creationId xmlns:a16="http://schemas.microsoft.com/office/drawing/2014/main" id="{CE20ADBA-0F40-44BC-BEC5-52AE97DC3C45}"/>
              </a:ext>
            </a:extLst>
          </p:cNvPr>
          <p:cNvGrpSpPr/>
          <p:nvPr/>
        </p:nvGrpSpPr>
        <p:grpSpPr>
          <a:xfrm>
            <a:off x="722070" y="1867113"/>
            <a:ext cx="1931231" cy="1561887"/>
            <a:chOff x="344854" y="1867113"/>
            <a:chExt cx="1931231" cy="1561887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026A029-6388-445B-A697-E0433D31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54" y="1867113"/>
              <a:ext cx="1931231" cy="1561887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EBC587EA-118B-4956-B08E-9BD80B365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95" y="2111627"/>
              <a:ext cx="289216" cy="202109"/>
            </a:xfrm>
            <a:prstGeom prst="rect">
              <a:avLst/>
            </a:prstGeom>
          </p:spPr>
        </p:pic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659D996-3E55-47F7-BF7A-D128B54D3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58" t="32827" r="27709" b="29839"/>
          <a:stretch/>
        </p:blipFill>
        <p:spPr>
          <a:xfrm>
            <a:off x="3557848" y="1029726"/>
            <a:ext cx="7912082" cy="479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Afbeelding 2214" descr="lat pixa">
            <a:extLst>
              <a:ext uri="{FF2B5EF4-FFF2-40B4-BE49-F238E27FC236}">
                <a16:creationId xmlns:a16="http://schemas.microsoft.com/office/drawing/2014/main" id="{D451FAEA-8654-4C71-970E-7C3D09C4D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8429915" y="4435763"/>
            <a:ext cx="3119438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93A9050-E591-4591-BA16-A174574B175D}"/>
              </a:ext>
            </a:extLst>
          </p:cNvPr>
          <p:cNvSpPr/>
          <p:nvPr/>
        </p:nvSpPr>
        <p:spPr>
          <a:xfrm>
            <a:off x="3186545" y="789812"/>
            <a:ext cx="775300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altLang="nl-BE" sz="4000" dirty="0"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ik zit in de klas. lot zit naast mij.</a:t>
            </a:r>
            <a:endParaRPr lang="nl-BE" altLang="nl-BE" sz="11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altLang="nl-BE" sz="4000" dirty="0"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lot heeft geen lat.</a:t>
            </a:r>
            <a:endParaRPr lang="nl-BE" altLang="nl-BE" sz="11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altLang="nl-BE" sz="4000" dirty="0"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lot vraagt mijn lat.</a:t>
            </a:r>
            <a:endParaRPr lang="nl-BE" altLang="nl-BE" sz="11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altLang="nl-BE" sz="4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Ik neem mijn lat en ik geef de lat aan lot.</a:t>
            </a:r>
            <a:endParaRPr lang="nl-BE" altLang="nl-BE" sz="11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altLang="nl-BE" sz="4000" dirty="0">
                <a:latin typeface="Latha" panose="020B0604020202020204" pitchFamily="34" charset="0"/>
                <a:ea typeface="Times New Roman" panose="02020603050405020304" pitchFamily="18" charset="0"/>
                <a:cs typeface="Latha" panose="020B0604020202020204" pitchFamily="34" charset="0"/>
              </a:rPr>
              <a:t>lot meet haar blad met een lat. </a:t>
            </a:r>
            <a:endParaRPr lang="nl-BE" altLang="nl-BE" sz="11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altLang="nl-BE" sz="4000" dirty="0">
                <a:latin typeface="Gautami" panose="020B0502040204020203" pitchFamily="34" charset="0"/>
                <a:ea typeface="Times New Roman" panose="02020603050405020304" pitchFamily="18" charset="0"/>
                <a:cs typeface="Gautami" panose="020B0502040204020203" pitchFamily="34" charset="0"/>
              </a:rPr>
              <a:t>lot legt de lat op mijn tafel.</a:t>
            </a:r>
            <a:endParaRPr lang="nl-BE" altLang="nl-BE" sz="4400" dirty="0">
              <a:latin typeface="Arial" panose="020B0604020202020204" pitchFamily="34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7F7AE1F0-E072-40DF-8B1F-37A478A26CA1}"/>
              </a:ext>
            </a:extLst>
          </p:cNvPr>
          <p:cNvGrpSpPr/>
          <p:nvPr/>
        </p:nvGrpSpPr>
        <p:grpSpPr>
          <a:xfrm>
            <a:off x="665386" y="2119786"/>
            <a:ext cx="1595470" cy="1309214"/>
            <a:chOff x="515677" y="2335807"/>
            <a:chExt cx="1595470" cy="1309214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48BCCA2F-6A73-417A-B12C-FE307B990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77" y="2335807"/>
              <a:ext cx="1595470" cy="1309214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72D0529E-11D8-41F4-B18F-2197A29E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056" y="2452845"/>
              <a:ext cx="308141" cy="215334"/>
            </a:xfrm>
            <a:prstGeom prst="rect">
              <a:avLst/>
            </a:prstGeom>
          </p:spPr>
        </p:pic>
      </p:grp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0C873102-8B19-49BD-A80D-BF1020FBDDF5}"/>
              </a:ext>
            </a:extLst>
          </p:cNvPr>
          <p:cNvCxnSpPr>
            <a:cxnSpLocks/>
          </p:cNvCxnSpPr>
          <p:nvPr/>
        </p:nvCxnSpPr>
        <p:spPr>
          <a:xfrm>
            <a:off x="2800912" y="-49876"/>
            <a:ext cx="0" cy="7060276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684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2270034-A72D-41EF-A768-5663F8C67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9" y="869135"/>
            <a:ext cx="1444120" cy="1185019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9E05B686-6D09-4D1D-A84F-426838062D0E}"/>
              </a:ext>
            </a:extLst>
          </p:cNvPr>
          <p:cNvSpPr/>
          <p:nvPr/>
        </p:nvSpPr>
        <p:spPr>
          <a:xfrm>
            <a:off x="440574" y="2435200"/>
            <a:ext cx="11310851" cy="355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BE" sz="3600" spc="300" dirty="0" err="1"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rpalatkenkiluiikoomiselkminstierveelatbus</a:t>
            </a:r>
            <a:endParaRPr lang="nl-BE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BE" sz="3600" spc="300" dirty="0" err="1"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vismapiklatmuisslangikvierbordlatleesboek</a:t>
            </a:r>
            <a:endParaRPr lang="nl-BE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tabLst>
                <a:tab pos="449580" algn="l"/>
              </a:tabLst>
            </a:pPr>
            <a:r>
              <a:rPr lang="nl-BE" sz="3600" spc="300" dirty="0" err="1"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juistvestikrijstlatukvixsttemiklatpvoetas</a:t>
            </a:r>
            <a:endParaRPr lang="nl-BE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tabLst>
                <a:tab pos="449580" algn="l"/>
              </a:tabLst>
            </a:pPr>
            <a:r>
              <a:rPr lang="nl-BE" sz="3600" spc="300" dirty="0" err="1"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droomlateefstalikweidemierikwaterlatikme</a:t>
            </a:r>
            <a:endParaRPr lang="nl-BE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BE74EFB-2C96-4BEA-8885-5ED572A7F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9" y="951012"/>
            <a:ext cx="308141" cy="21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6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6C821A8-C8EC-424D-A43D-993DF6C1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92" y="0"/>
            <a:ext cx="827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2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7E1108DB-B729-4D68-8D9A-C7EDDC2E5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34" y="417437"/>
            <a:ext cx="6425988" cy="60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8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AFA2FA50-523E-45B1-80F2-AF40E35B84E0}"/>
              </a:ext>
            </a:extLst>
          </p:cNvPr>
          <p:cNvGrpSpPr/>
          <p:nvPr/>
        </p:nvGrpSpPr>
        <p:grpSpPr>
          <a:xfrm>
            <a:off x="661413" y="2166765"/>
            <a:ext cx="11007909" cy="2221775"/>
            <a:chOff x="831087" y="2272638"/>
            <a:chExt cx="11007909" cy="2221775"/>
          </a:xfrm>
        </p:grpSpPr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C27ECBFF-C735-4D1C-B04F-EAECDEFBAD74}"/>
                </a:ext>
              </a:extLst>
            </p:cNvPr>
            <p:cNvGrpSpPr/>
            <p:nvPr/>
          </p:nvGrpSpPr>
          <p:grpSpPr>
            <a:xfrm>
              <a:off x="831087" y="2272638"/>
              <a:ext cx="5031533" cy="2221775"/>
              <a:chOff x="974733" y="2272640"/>
              <a:chExt cx="5237491" cy="2312720"/>
            </a:xfrm>
          </p:grpSpPr>
          <p:grpSp>
            <p:nvGrpSpPr>
              <p:cNvPr id="2" name="Groep 1">
                <a:extLst>
                  <a:ext uri="{FF2B5EF4-FFF2-40B4-BE49-F238E27FC236}">
                    <a16:creationId xmlns:a16="http://schemas.microsoft.com/office/drawing/2014/main" id="{65A071BC-AE7D-4087-8AFA-FDB4FCBDC084}"/>
                  </a:ext>
                </a:extLst>
              </p:cNvPr>
              <p:cNvGrpSpPr/>
              <p:nvPr/>
            </p:nvGrpSpPr>
            <p:grpSpPr>
              <a:xfrm>
                <a:off x="974733" y="2272640"/>
                <a:ext cx="5237491" cy="2312720"/>
                <a:chOff x="821562" y="3542887"/>
                <a:chExt cx="5237491" cy="2312720"/>
              </a:xfrm>
            </p:grpSpPr>
            <p:pic>
              <p:nvPicPr>
                <p:cNvPr id="3" name="Afbeelding 2">
                  <a:extLst>
                    <a:ext uri="{FF2B5EF4-FFF2-40B4-BE49-F238E27FC236}">
                      <a16:creationId xmlns:a16="http://schemas.microsoft.com/office/drawing/2014/main" id="{52935864-2362-462A-8A34-AFC6C34A1F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1562" y="3542887"/>
                  <a:ext cx="1802887" cy="2312720"/>
                </a:xfrm>
                <a:prstGeom prst="rect">
                  <a:avLst/>
                </a:prstGeom>
              </p:spPr>
            </p:pic>
            <p:sp>
              <p:nvSpPr>
                <p:cNvPr id="5" name="Pijl: gestreept rechts 4">
                  <a:extLst>
                    <a:ext uri="{FF2B5EF4-FFF2-40B4-BE49-F238E27FC236}">
                      <a16:creationId xmlns:a16="http://schemas.microsoft.com/office/drawing/2014/main" id="{36F1C112-F2B9-4CDC-81A9-1849A6BC2896}"/>
                    </a:ext>
                  </a:extLst>
                </p:cNvPr>
                <p:cNvSpPr/>
                <p:nvPr/>
              </p:nvSpPr>
              <p:spPr>
                <a:xfrm>
                  <a:off x="4442559" y="4242044"/>
                  <a:ext cx="1616494" cy="914400"/>
                </a:xfrm>
                <a:prstGeom prst="striped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054209CD-498E-4AF6-974D-BA150DEB91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231" b="4248"/>
              <a:stretch/>
            </p:blipFill>
            <p:spPr>
              <a:xfrm>
                <a:off x="3140160" y="2272640"/>
                <a:ext cx="969703" cy="2312720"/>
              </a:xfrm>
              <a:prstGeom prst="rect">
                <a:avLst/>
              </a:prstGeom>
            </p:spPr>
          </p:pic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5FAEBF-69A0-48D1-8664-71B13E12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9381" y="2527069"/>
              <a:ext cx="5509615" cy="1967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3745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1033</TotalTime>
  <Words>109</Words>
  <Application>Microsoft Office PowerPoint</Application>
  <PresentationFormat>Breedbeeld</PresentationFormat>
  <Paragraphs>62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Comic Sans MS</vt:lpstr>
      <vt:lpstr>Cursblok2000</vt:lpstr>
      <vt:lpstr>Fira Sans</vt:lpstr>
      <vt:lpstr>Gautami</vt:lpstr>
      <vt:lpstr>Latha</vt:lpstr>
      <vt:lpstr>Segoe UI</vt:lpstr>
      <vt:lpstr>Tahoma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60</cp:revision>
  <dcterms:created xsi:type="dcterms:W3CDTF">2018-06-29T20:34:18Z</dcterms:created>
  <dcterms:modified xsi:type="dcterms:W3CDTF">2018-07-28T19:47:04Z</dcterms:modified>
</cp:coreProperties>
</file>