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01" r:id="rId3"/>
    <p:sldId id="258" r:id="rId4"/>
    <p:sldId id="259" r:id="rId5"/>
    <p:sldId id="269" r:id="rId6"/>
    <p:sldId id="271" r:id="rId7"/>
    <p:sldId id="283" r:id="rId8"/>
    <p:sldId id="287" r:id="rId9"/>
    <p:sldId id="260" r:id="rId10"/>
    <p:sldId id="261" r:id="rId11"/>
    <p:sldId id="262" r:id="rId12"/>
    <p:sldId id="264" r:id="rId13"/>
    <p:sldId id="278" r:id="rId14"/>
    <p:sldId id="298" r:id="rId15"/>
    <p:sldId id="280" r:id="rId16"/>
    <p:sldId id="281" r:id="rId17"/>
    <p:sldId id="299" r:id="rId18"/>
    <p:sldId id="285" r:id="rId19"/>
    <p:sldId id="267" r:id="rId20"/>
    <p:sldId id="284" r:id="rId21"/>
    <p:sldId id="286" r:id="rId22"/>
    <p:sldId id="300" r:id="rId23"/>
    <p:sldId id="290" r:id="rId24"/>
    <p:sldId id="292" r:id="rId25"/>
    <p:sldId id="293" r:id="rId26"/>
    <p:sldId id="291" r:id="rId27"/>
    <p:sldId id="289" r:id="rId28"/>
    <p:sldId id="268" r:id="rId29"/>
    <p:sldId id="270" r:id="rId30"/>
    <p:sldId id="297" r:id="rId31"/>
    <p:sldId id="277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9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2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0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9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8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8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6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4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4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9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8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1C45-0304-43A6-BE66-4F0F474ED7A8}" type="datetimeFigureOut">
              <a:rPr lang="nl-BE" smtClean="0"/>
              <a:t>4/08/2018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7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bookwidgets.com/play/TDUPU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bookwidgets.com/play/MD9ZSM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://www.ikleer.net/02-lat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bookwidgets.com/play/GDUPWD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bookwidgets.com/play/LD9ZN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FDEB43F-6E3A-480B-8F43-04726B059326}"/>
              </a:ext>
            </a:extLst>
          </p:cNvPr>
          <p:cNvSpPr/>
          <p:nvPr/>
        </p:nvSpPr>
        <p:spPr>
          <a:xfrm>
            <a:off x="7571885" y="921394"/>
            <a:ext cx="248177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16600" dirty="0">
                <a:latin typeface="Calibri" panose="020F0502020204030204" pitchFamily="34" charset="0"/>
                <a:ea typeface="Fira Sans" panose="020B0503050000020004" pitchFamily="34" charset="0"/>
                <a:cs typeface="Calibri" panose="020F0502020204030204" pitchFamily="34" charset="0"/>
              </a:rPr>
              <a:t>lat</a:t>
            </a:r>
            <a:endParaRPr lang="nl-BE" sz="2400" dirty="0">
              <a:latin typeface="Calibri" panose="020F0502020204030204" pitchFamily="34" charset="0"/>
              <a:ea typeface="Fira Sans" panose="020B05030500000200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D980BC-BDEC-4495-980D-4D55B6A4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F00CE33-D88C-4188-B576-38AF6C519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4182">
            <a:off x="8858" y="2879784"/>
            <a:ext cx="6779780" cy="1098429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C8818F35-4215-4BF8-B3D3-A06A4B588C75}"/>
              </a:ext>
            </a:extLst>
          </p:cNvPr>
          <p:cNvGrpSpPr/>
          <p:nvPr/>
        </p:nvGrpSpPr>
        <p:grpSpPr>
          <a:xfrm>
            <a:off x="5662151" y="4160383"/>
            <a:ext cx="5486343" cy="1616076"/>
            <a:chOff x="4911713" y="4053850"/>
            <a:chExt cx="5486343" cy="1616076"/>
          </a:xfrm>
        </p:grpSpPr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5A53966-F607-4331-BF1E-42876418CEB2}"/>
                </a:ext>
              </a:extLst>
            </p:cNvPr>
            <p:cNvGrpSpPr/>
            <p:nvPr/>
          </p:nvGrpSpPr>
          <p:grpSpPr>
            <a:xfrm>
              <a:off x="6821447" y="4053850"/>
              <a:ext cx="3576609" cy="1616076"/>
              <a:chOff x="6695122" y="3506989"/>
              <a:chExt cx="3576609" cy="1616076"/>
            </a:xfrm>
          </p:grpSpPr>
          <p:sp>
            <p:nvSpPr>
              <p:cNvPr id="6" name="Tekstvak 2">
                <a:extLst>
                  <a:ext uri="{FF2B5EF4-FFF2-40B4-BE49-F238E27FC236}">
                    <a16:creationId xmlns:a16="http://schemas.microsoft.com/office/drawing/2014/main" id="{EF18B0E7-A943-4F17-8116-4AC7CDBD5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5122" y="3506989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  <a:cs typeface="Segoe UI" panose="020B0502040204020203" pitchFamily="34" charset="0"/>
                  </a:rPr>
                  <a:t>a</a:t>
                </a: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7" name="Text Box 1">
                <a:extLst>
                  <a:ext uri="{FF2B5EF4-FFF2-40B4-BE49-F238E27FC236}">
                    <a16:creationId xmlns:a16="http://schemas.microsoft.com/office/drawing/2014/main" id="{FE4583B3-D79E-4182-8E00-3022DD52BB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04856" y="3506990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altLang="nl-BE" sz="8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  <a:cs typeface="Segoe UI" panose="020B0502040204020203" pitchFamily="34" charset="0"/>
                  </a:rPr>
                  <a:t>t</a:t>
                </a:r>
                <a:endParaRPr kumimoji="0" lang="nl-BE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5" name="Tekstvak 2">
              <a:extLst>
                <a:ext uri="{FF2B5EF4-FFF2-40B4-BE49-F238E27FC236}">
                  <a16:creationId xmlns:a16="http://schemas.microsoft.com/office/drawing/2014/main" id="{06808AD7-7177-403F-B572-B291D5DEDD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1713" y="4053850"/>
              <a:ext cx="1666875" cy="161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nl-BE" sz="80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  <a:cs typeface="Segoe UI" panose="020B0502040204020203" pitchFamily="34" charset="0"/>
                </a:rPr>
                <a:t>l</a:t>
              </a: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2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795764" y="-88669"/>
            <a:ext cx="0" cy="7021484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" name="Groep 7">
            <a:extLst>
              <a:ext uri="{FF2B5EF4-FFF2-40B4-BE49-F238E27FC236}">
                <a16:creationId xmlns:a16="http://schemas.microsoft.com/office/drawing/2014/main" id="{2EA745A2-6C63-4358-BA9D-8634441BC5D5}"/>
              </a:ext>
            </a:extLst>
          </p:cNvPr>
          <p:cNvGrpSpPr/>
          <p:nvPr/>
        </p:nvGrpSpPr>
        <p:grpSpPr>
          <a:xfrm>
            <a:off x="945689" y="1523642"/>
            <a:ext cx="2355922" cy="1905357"/>
            <a:chOff x="522217" y="2476320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17" y="2476320"/>
              <a:ext cx="2355922" cy="190535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1C94606B-ACC0-467C-8BB6-0624526B91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69" t="32262" r="17371" b="6620"/>
            <a:stretch/>
          </p:blipFill>
          <p:spPr>
            <a:xfrm>
              <a:off x="780835" y="2702719"/>
              <a:ext cx="116682" cy="379809"/>
            </a:xfrm>
            <a:prstGeom prst="rect">
              <a:avLst/>
            </a:prstGeom>
          </p:spPr>
        </p:pic>
      </p:grpSp>
      <p:pic>
        <p:nvPicPr>
          <p:cNvPr id="9" name="Afbeelding 8">
            <a:extLst>
              <a:ext uri="{FF2B5EF4-FFF2-40B4-BE49-F238E27FC236}">
                <a16:creationId xmlns:a16="http://schemas.microsoft.com/office/drawing/2014/main" id="{F4624658-77E2-4618-979B-9B6333845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18" y="487673"/>
            <a:ext cx="6967515" cy="58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FE0941-979E-4626-B90C-D0AB9011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7" y="799052"/>
            <a:ext cx="10435263" cy="30685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03C2F35-9E7D-4AF7-960F-9F3B47B4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7" y="4641456"/>
            <a:ext cx="10435263" cy="141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AD8AEBD0-F63C-4C7E-A0C7-579D34A69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9528"/>
            <a:ext cx="10668000" cy="22189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9DA7B22-EB30-4179-AFFB-6785E7B9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24" y="2196942"/>
            <a:ext cx="1377655" cy="18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712637" y="-77585"/>
            <a:ext cx="0" cy="7015941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C72D6203-F616-4117-9820-283C55F08811}"/>
              </a:ext>
            </a:extLst>
          </p:cNvPr>
          <p:cNvGrpSpPr/>
          <p:nvPr/>
        </p:nvGrpSpPr>
        <p:grpSpPr>
          <a:xfrm>
            <a:off x="818664" y="1523640"/>
            <a:ext cx="2355922" cy="1905357"/>
            <a:chOff x="718474" y="2476318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74" y="2476318"/>
              <a:ext cx="2355922" cy="190535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8F304ECD-52CE-4B22-AA20-A928568B3E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44" t="30155" r="10410" b="5680"/>
            <a:stretch/>
          </p:blipFill>
          <p:spPr>
            <a:xfrm>
              <a:off x="947652" y="2793077"/>
              <a:ext cx="209164" cy="227214"/>
            </a:xfrm>
            <a:prstGeom prst="rect">
              <a:avLst/>
            </a:prstGeom>
          </p:spPr>
        </p:pic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548281-7436-4C41-8DD4-F837BD0007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89" y="487671"/>
            <a:ext cx="6967515" cy="58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FE0941-979E-4626-B90C-D0AB9011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7" y="799052"/>
            <a:ext cx="10435263" cy="306859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7E98A644-E70F-472C-84B5-2A89828B5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6" y="4652435"/>
            <a:ext cx="10435263" cy="14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7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3D5DD31-485D-4042-BB11-1D18BB7C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9528"/>
            <a:ext cx="10668000" cy="221894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E0B1E42-4725-4C82-80F8-693B708CC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25" y="2091647"/>
            <a:ext cx="1380668" cy="22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801306" y="-60960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589F5799-7DE6-4C3E-B433-CDE5DB953A85}"/>
              </a:ext>
            </a:extLst>
          </p:cNvPr>
          <p:cNvGrpSpPr/>
          <p:nvPr/>
        </p:nvGrpSpPr>
        <p:grpSpPr>
          <a:xfrm>
            <a:off x="940146" y="1523640"/>
            <a:ext cx="2355922" cy="1905357"/>
            <a:chOff x="712932" y="2476320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2" y="2476320"/>
              <a:ext cx="2355922" cy="1905357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918CEB7B-2DD7-4013-B3F7-6B4A79A66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7" t="14687" r="13831" b="6352"/>
            <a:stretch/>
          </p:blipFill>
          <p:spPr>
            <a:xfrm>
              <a:off x="953197" y="2726575"/>
              <a:ext cx="199501" cy="349130"/>
            </a:xfrm>
            <a:prstGeom prst="rect">
              <a:avLst/>
            </a:prstGeom>
          </p:spPr>
        </p:pic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88ECB2-5921-4D02-98B3-6A1677E9E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028" y="487670"/>
            <a:ext cx="6967515" cy="58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9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DFE0941-979E-4626-B90C-D0AB90116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377" y="799052"/>
            <a:ext cx="10435263" cy="30685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5428777-05D7-4120-B699-329F5915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377" y="4630101"/>
            <a:ext cx="10437852" cy="142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99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8D89A262-DB0B-4975-BA73-23A7064B5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2" y="864524"/>
            <a:ext cx="6716683" cy="50375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52883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42630779-4281-413E-A93A-F540DF87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64" y="2172366"/>
            <a:ext cx="1825749" cy="1301993"/>
          </a:xfrm>
          <a:prstGeom prst="rect">
            <a:avLst/>
          </a:prstGeom>
        </p:spPr>
      </p:pic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48EF4B8-0E52-4128-8F78-537508EB7A5A}"/>
              </a:ext>
            </a:extLst>
          </p:cNvPr>
          <p:cNvCxnSpPr>
            <a:cxnSpLocks/>
          </p:cNvCxnSpPr>
          <p:nvPr/>
        </p:nvCxnSpPr>
        <p:spPr>
          <a:xfrm>
            <a:off x="2947866" y="-138545"/>
            <a:ext cx="0" cy="70602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" name="Afbeelding 1">
            <a:extLst>
              <a:ext uri="{FF2B5EF4-FFF2-40B4-BE49-F238E27FC236}">
                <a16:creationId xmlns:a16="http://schemas.microsoft.com/office/drawing/2014/main" id="{C4E31A38-B694-4ACD-AB5F-B1ADDBC7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132" y="708341"/>
            <a:ext cx="8350338" cy="553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474BC2-179A-4780-B7BA-647634229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762"/>
            <a:ext cx="12178244" cy="60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1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06EAEFB-D1A1-484B-9DD5-9E77FAF65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5" y="316823"/>
            <a:ext cx="10796709" cy="62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8F12E140-208C-4F73-A2D9-A0D2EA744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31" y="428521"/>
            <a:ext cx="6402338" cy="60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FAE611-FADA-4347-BC7E-5B8D7AA8CA7D}"/>
              </a:ext>
            </a:extLst>
          </p:cNvPr>
          <p:cNvGrpSpPr/>
          <p:nvPr/>
        </p:nvGrpSpPr>
        <p:grpSpPr>
          <a:xfrm>
            <a:off x="1160975" y="1159815"/>
            <a:ext cx="9870049" cy="4538369"/>
            <a:chOff x="967600" y="1159815"/>
            <a:chExt cx="9870049" cy="453836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758E8F2-333A-43EA-AEB9-0A95455F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0" y="1159815"/>
              <a:ext cx="3537898" cy="453836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95641DE-E893-46D2-9D09-BC0D0105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14148"/>
            <a:stretch/>
          </p:blipFill>
          <p:spPr>
            <a:xfrm>
              <a:off x="5758538" y="1839279"/>
              <a:ext cx="5079111" cy="3179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986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CFA481A-1D09-43CD-AA1B-AA030190720E}"/>
              </a:ext>
            </a:extLst>
          </p:cNvPr>
          <p:cNvGrpSpPr/>
          <p:nvPr/>
        </p:nvGrpSpPr>
        <p:grpSpPr>
          <a:xfrm>
            <a:off x="4123113" y="245225"/>
            <a:ext cx="6821827" cy="6367549"/>
            <a:chOff x="653934" y="460714"/>
            <a:chExt cx="6107083" cy="5700402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2F425463-8DCE-448E-BA24-20BEFE387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017" y="3382544"/>
              <a:ext cx="6096000" cy="2778572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151A0850-ADFD-4189-94BB-C62C6E52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934" y="460714"/>
              <a:ext cx="6096000" cy="2763239"/>
            </a:xfrm>
            <a:prstGeom prst="rect">
              <a:avLst/>
            </a:prstGeom>
          </p:spPr>
        </p:pic>
      </p:grp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E973E78F-6454-44F4-9DED-FD156A0C1ECB}"/>
              </a:ext>
            </a:extLst>
          </p:cNvPr>
          <p:cNvCxnSpPr>
            <a:cxnSpLocks/>
          </p:cNvCxnSpPr>
          <p:nvPr/>
        </p:nvCxnSpPr>
        <p:spPr>
          <a:xfrm>
            <a:off x="3369044" y="-77585"/>
            <a:ext cx="0" cy="712677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BEEE7953-576F-4334-A434-B161B6056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9" y="1754988"/>
            <a:ext cx="2168803" cy="175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9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7A03C53-2615-4482-8F6E-15F4F2366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89692"/>
              </p:ext>
            </p:extLst>
          </p:nvPr>
        </p:nvGraphicFramePr>
        <p:xfrm>
          <a:off x="3136668" y="3502430"/>
          <a:ext cx="8551026" cy="2316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230">
                  <a:extLst>
                    <a:ext uri="{9D8B030D-6E8A-4147-A177-3AD203B41FA5}">
                      <a16:colId xmlns:a16="http://schemas.microsoft.com/office/drawing/2014/main" val="4283978240"/>
                    </a:ext>
                  </a:extLst>
                </a:gridCol>
                <a:gridCol w="2115693">
                  <a:extLst>
                    <a:ext uri="{9D8B030D-6E8A-4147-A177-3AD203B41FA5}">
                      <a16:colId xmlns:a16="http://schemas.microsoft.com/office/drawing/2014/main" val="3339651334"/>
                    </a:ext>
                  </a:extLst>
                </a:gridCol>
                <a:gridCol w="2150753">
                  <a:extLst>
                    <a:ext uri="{9D8B030D-6E8A-4147-A177-3AD203B41FA5}">
                      <a16:colId xmlns:a16="http://schemas.microsoft.com/office/drawing/2014/main" val="968206176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737609860"/>
                    </a:ext>
                  </a:extLst>
                </a:gridCol>
              </a:tblGrid>
              <a:tr h="13544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ka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la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ta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ak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al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at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ki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li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ti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ik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il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it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78470"/>
                  </a:ext>
                </a:extLst>
              </a:tr>
            </a:tbl>
          </a:graphicData>
        </a:graphic>
      </p:graphicFrame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357BD74-C5A4-4CB4-B2D1-5775731E0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06151"/>
              </p:ext>
            </p:extLst>
          </p:nvPr>
        </p:nvGraphicFramePr>
        <p:xfrm>
          <a:off x="3136668" y="1028483"/>
          <a:ext cx="8551026" cy="20416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7232">
                  <a:extLst>
                    <a:ext uri="{9D8B030D-6E8A-4147-A177-3AD203B41FA5}">
                      <a16:colId xmlns:a16="http://schemas.microsoft.com/office/drawing/2014/main" val="3451116282"/>
                    </a:ext>
                  </a:extLst>
                </a:gridCol>
                <a:gridCol w="2115693">
                  <a:extLst>
                    <a:ext uri="{9D8B030D-6E8A-4147-A177-3AD203B41FA5}">
                      <a16:colId xmlns:a16="http://schemas.microsoft.com/office/drawing/2014/main" val="1281599444"/>
                    </a:ext>
                  </a:extLst>
                </a:gridCol>
                <a:gridCol w="2150751">
                  <a:extLst>
                    <a:ext uri="{9D8B030D-6E8A-4147-A177-3AD203B41FA5}">
                      <a16:colId xmlns:a16="http://schemas.microsoft.com/office/drawing/2014/main" val="3671261756"/>
                    </a:ext>
                  </a:extLst>
                </a:gridCol>
                <a:gridCol w="2177350">
                  <a:extLst>
                    <a:ext uri="{9D8B030D-6E8A-4147-A177-3AD203B41FA5}">
                      <a16:colId xmlns:a16="http://schemas.microsoft.com/office/drawing/2014/main" val="2305484723"/>
                    </a:ext>
                  </a:extLst>
                </a:gridCol>
              </a:tblGrid>
              <a:tr h="204168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lak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lat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tak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lak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til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tik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kil</a:t>
                      </a:r>
                      <a:endParaRPr lang="nl-BE" sz="3600" dirty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BE" sz="4400" dirty="0">
                          <a:effectLst/>
                        </a:rPr>
                        <a:t>til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76961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9A7DC605-8B3A-4656-9B79-29772B1454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" b="10872"/>
          <a:stretch/>
        </p:blipFill>
        <p:spPr>
          <a:xfrm>
            <a:off x="955122" y="1356992"/>
            <a:ext cx="1648188" cy="2145438"/>
          </a:xfrm>
          <a:prstGeom prst="rect">
            <a:avLst/>
          </a:prstGeom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467C8BE3-5637-4E41-8790-9E8C3554E80C}"/>
              </a:ext>
            </a:extLst>
          </p:cNvPr>
          <p:cNvCxnSpPr>
            <a:cxnSpLocks/>
          </p:cNvCxnSpPr>
          <p:nvPr/>
        </p:nvCxnSpPr>
        <p:spPr>
          <a:xfrm>
            <a:off x="3175460" y="-88669"/>
            <a:ext cx="0" cy="70104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90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C170ACC9-12BD-4A4F-B0A9-564F45E633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97726"/>
              </p:ext>
            </p:extLst>
          </p:nvPr>
        </p:nvGraphicFramePr>
        <p:xfrm>
          <a:off x="3785063" y="488948"/>
          <a:ext cx="7996845" cy="2940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139">
                  <a:extLst>
                    <a:ext uri="{9D8B030D-6E8A-4147-A177-3AD203B41FA5}">
                      <a16:colId xmlns:a16="http://schemas.microsoft.com/office/drawing/2014/main" val="576028962"/>
                    </a:ext>
                  </a:extLst>
                </a:gridCol>
                <a:gridCol w="2777001">
                  <a:extLst>
                    <a:ext uri="{9D8B030D-6E8A-4147-A177-3AD203B41FA5}">
                      <a16:colId xmlns:a16="http://schemas.microsoft.com/office/drawing/2014/main" val="2787744062"/>
                    </a:ext>
                  </a:extLst>
                </a:gridCol>
                <a:gridCol w="2877705">
                  <a:extLst>
                    <a:ext uri="{9D8B030D-6E8A-4147-A177-3AD203B41FA5}">
                      <a16:colId xmlns:a16="http://schemas.microsoft.com/office/drawing/2014/main" val="1566032316"/>
                    </a:ext>
                  </a:extLst>
                </a:gridCol>
              </a:tblGrid>
              <a:tr h="4946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kern="0" dirty="0">
                          <a:effectLst/>
                        </a:rPr>
                        <a:t> … al</a:t>
                      </a:r>
                      <a:endParaRPr lang="nl-BE" sz="36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l-BE" sz="3600" dirty="0">
                          <a:effectLst/>
                        </a:rPr>
                        <a:t> … il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it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354307"/>
                  </a:ext>
                </a:extLst>
              </a:tr>
              <a:tr h="559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at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il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… ak</a:t>
                      </a:r>
                      <a:endParaRPr lang="nl-BE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88012"/>
                  </a:ext>
                </a:extLst>
              </a:tr>
              <a:tr h="559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at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l-BE" sz="3600" dirty="0">
                          <a:effectLst/>
                        </a:rPr>
                        <a:t>… ik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ik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916590"/>
                  </a:ext>
                </a:extLst>
              </a:tr>
              <a:tr h="5592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… ak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66800" algn="l"/>
                        </a:tabLst>
                      </a:pPr>
                      <a:r>
                        <a:rPr lang="nl-BE" sz="3600" dirty="0">
                          <a:effectLst/>
                        </a:rPr>
                        <a:t>… ik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 </a:t>
                      </a:r>
                      <a:endParaRPr lang="nl-BE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602036"/>
                  </a:ext>
                </a:extLst>
              </a:tr>
            </a:tbl>
          </a:graphicData>
        </a:graphic>
      </p:graphicFrame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2F540268-93B0-4A42-A950-3EA768A7E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47126"/>
              </p:ext>
            </p:extLst>
          </p:nvPr>
        </p:nvGraphicFramePr>
        <p:xfrm>
          <a:off x="3785063" y="3852652"/>
          <a:ext cx="7996845" cy="2433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2139">
                  <a:extLst>
                    <a:ext uri="{9D8B030D-6E8A-4147-A177-3AD203B41FA5}">
                      <a16:colId xmlns:a16="http://schemas.microsoft.com/office/drawing/2014/main" val="3711612984"/>
                    </a:ext>
                  </a:extLst>
                </a:gridCol>
                <a:gridCol w="2777001">
                  <a:extLst>
                    <a:ext uri="{9D8B030D-6E8A-4147-A177-3AD203B41FA5}">
                      <a16:colId xmlns:a16="http://schemas.microsoft.com/office/drawing/2014/main" val="3604103014"/>
                    </a:ext>
                  </a:extLst>
                </a:gridCol>
                <a:gridCol w="2877705">
                  <a:extLst>
                    <a:ext uri="{9D8B030D-6E8A-4147-A177-3AD203B41FA5}">
                      <a16:colId xmlns:a16="http://schemas.microsoft.com/office/drawing/2014/main" val="330174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000" kern="0" dirty="0">
                          <a:effectLst/>
                        </a:rPr>
                        <a:t> </a:t>
                      </a:r>
                      <a:endParaRPr lang="nl-BE" sz="1800" kern="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kern="0" dirty="0">
                          <a:effectLst/>
                        </a:rPr>
                        <a:t>ka …</a:t>
                      </a:r>
                      <a:endParaRPr lang="nl-BE" sz="18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2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ta …</a:t>
                      </a:r>
                      <a:endParaRPr lang="nl-B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1000">
                          <a:effectLst/>
                        </a:rPr>
                        <a:t> </a:t>
                      </a:r>
                      <a:endParaRPr lang="nl-BE" sz="280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ti …</a:t>
                      </a:r>
                      <a:endParaRPr lang="nl-B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5365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la ...</a:t>
                      </a:r>
                      <a:endParaRPr lang="nl-B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ta ...</a:t>
                      </a:r>
                      <a:endParaRPr lang="nl-B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ki ...</a:t>
                      </a:r>
                      <a:endParaRPr lang="nl-B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958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la ...</a:t>
                      </a:r>
                      <a:endParaRPr lang="nl-BE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ti ...</a:t>
                      </a:r>
                      <a:endParaRPr lang="nl-B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dirty="0">
                          <a:effectLst/>
                        </a:rPr>
                        <a:t>ki ...</a:t>
                      </a:r>
                      <a:endParaRPr lang="nl-BE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69617"/>
                  </a:ext>
                </a:extLst>
              </a:tr>
            </a:tbl>
          </a:graphicData>
        </a:graphic>
      </p:graphicFrame>
      <p:grpSp>
        <p:nvGrpSpPr>
          <p:cNvPr id="8" name="Groep 7">
            <a:extLst>
              <a:ext uri="{FF2B5EF4-FFF2-40B4-BE49-F238E27FC236}">
                <a16:creationId xmlns:a16="http://schemas.microsoft.com/office/drawing/2014/main" id="{F3639594-2997-4BA0-9623-D76D70FA5BB1}"/>
              </a:ext>
            </a:extLst>
          </p:cNvPr>
          <p:cNvGrpSpPr/>
          <p:nvPr/>
        </p:nvGrpSpPr>
        <p:grpSpPr>
          <a:xfrm>
            <a:off x="798025" y="2129599"/>
            <a:ext cx="2626822" cy="1299401"/>
            <a:chOff x="563049" y="2349731"/>
            <a:chExt cx="2181812" cy="107926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D3699F-E6F5-4A38-AA1E-C25F130359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005"/>
            <a:stretch/>
          </p:blipFill>
          <p:spPr>
            <a:xfrm>
              <a:off x="1557176" y="2349731"/>
              <a:ext cx="1187685" cy="1079269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2B35AE5-C5C2-4A37-80D1-8761E3B7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49" y="2349731"/>
              <a:ext cx="841347" cy="1079269"/>
            </a:xfrm>
            <a:prstGeom prst="rect">
              <a:avLst/>
            </a:prstGeom>
          </p:spPr>
        </p:pic>
      </p:grp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76BD8DFE-BAA7-42D6-9C8E-E0D885C41078}"/>
              </a:ext>
            </a:extLst>
          </p:cNvPr>
          <p:cNvCxnSpPr>
            <a:cxnSpLocks/>
          </p:cNvCxnSpPr>
          <p:nvPr/>
        </p:nvCxnSpPr>
        <p:spPr>
          <a:xfrm>
            <a:off x="3785063" y="-88669"/>
            <a:ext cx="0" cy="70104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5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7122985-2E79-4FE6-9D52-D0F46DB2D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475" y="303154"/>
            <a:ext cx="7288164" cy="6251689"/>
          </a:xfrm>
          <a:prstGeom prst="rect">
            <a:avLst/>
          </a:prstGeom>
        </p:spPr>
      </p:pic>
      <p:grpSp>
        <p:nvGrpSpPr>
          <p:cNvPr id="3" name="Groep 2">
            <a:extLst>
              <a:ext uri="{FF2B5EF4-FFF2-40B4-BE49-F238E27FC236}">
                <a16:creationId xmlns:a16="http://schemas.microsoft.com/office/drawing/2014/main" id="{B26932FF-F0CD-4B8F-A1DF-29B7731E66D8}"/>
              </a:ext>
            </a:extLst>
          </p:cNvPr>
          <p:cNvGrpSpPr/>
          <p:nvPr/>
        </p:nvGrpSpPr>
        <p:grpSpPr>
          <a:xfrm>
            <a:off x="587378" y="2454706"/>
            <a:ext cx="1976282" cy="974293"/>
            <a:chOff x="0" y="0"/>
            <a:chExt cx="1751635" cy="793115"/>
          </a:xfrm>
        </p:grpSpPr>
        <p:pic>
          <p:nvPicPr>
            <p:cNvPr id="4" name="Afbeelding 3" descr="listen">
              <a:extLst>
                <a:ext uri="{FF2B5EF4-FFF2-40B4-BE49-F238E27FC236}">
                  <a16:creationId xmlns:a16="http://schemas.microsoft.com/office/drawing/2014/main" id="{AF8A0BC7-C0AC-47EF-A113-98D4349DA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7855" cy="7931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B4B0EDC5-9317-47F5-A5D6-0A67B75BE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45" y="21946"/>
              <a:ext cx="935990" cy="756920"/>
            </a:xfrm>
            <a:prstGeom prst="rect">
              <a:avLst/>
            </a:prstGeom>
          </p:spPr>
        </p:pic>
      </p:grp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F45B052-AE99-4C57-83F7-F1D6E065ADFD}"/>
              </a:ext>
            </a:extLst>
          </p:cNvPr>
          <p:cNvCxnSpPr>
            <a:cxnSpLocks/>
          </p:cNvCxnSpPr>
          <p:nvPr/>
        </p:nvCxnSpPr>
        <p:spPr>
          <a:xfrm>
            <a:off x="2900665" y="-60959"/>
            <a:ext cx="0" cy="70602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0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FAE611-FADA-4347-BC7E-5B8D7AA8CA7D}"/>
              </a:ext>
            </a:extLst>
          </p:cNvPr>
          <p:cNvGrpSpPr/>
          <p:nvPr/>
        </p:nvGrpSpPr>
        <p:grpSpPr>
          <a:xfrm>
            <a:off x="734256" y="832849"/>
            <a:ext cx="2529876" cy="1163268"/>
            <a:chOff x="967600" y="1159815"/>
            <a:chExt cx="9870049" cy="453836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758E8F2-333A-43EA-AEB9-0A95455F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0" y="1159815"/>
              <a:ext cx="3537898" cy="453836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95641DE-E893-46D2-9D09-BC0D0105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14148"/>
            <a:stretch/>
          </p:blipFill>
          <p:spPr>
            <a:xfrm>
              <a:off x="5758538" y="1839279"/>
              <a:ext cx="5079111" cy="3179440"/>
            </a:xfrm>
            <a:prstGeom prst="rect">
              <a:avLst/>
            </a:prstGeom>
          </p:spPr>
        </p:pic>
      </p:grpSp>
      <p:sp>
        <p:nvSpPr>
          <p:cNvPr id="2" name="Tekstvak 1">
            <a:extLst>
              <a:ext uri="{FF2B5EF4-FFF2-40B4-BE49-F238E27FC236}">
                <a16:creationId xmlns:a16="http://schemas.microsoft.com/office/drawing/2014/main" id="{8A4DEDE6-5295-4179-9D74-CDD425875E5B}"/>
              </a:ext>
            </a:extLst>
          </p:cNvPr>
          <p:cNvSpPr txBox="1"/>
          <p:nvPr/>
        </p:nvSpPr>
        <p:spPr>
          <a:xfrm>
            <a:off x="2372127" y="2405149"/>
            <a:ext cx="7447746" cy="3497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nl-BE" sz="6000" dirty="0">
                <a:solidFill>
                  <a:srgbClr val="002060"/>
                </a:solidFill>
                <a:latin typeface="Cursblok2000" panose="02000000000000000000" pitchFamily="2" charset="2"/>
              </a:rPr>
              <a:t>at						lat						lik</a:t>
            </a:r>
          </a:p>
          <a:p>
            <a:pPr>
              <a:lnSpc>
                <a:spcPct val="125000"/>
              </a:lnSpc>
            </a:pPr>
            <a:r>
              <a:rPr lang="nl-BE" sz="6000" dirty="0">
                <a:solidFill>
                  <a:srgbClr val="002060"/>
                </a:solidFill>
                <a:latin typeface="Cursblok2000" panose="02000000000000000000" pitchFamily="2" charset="2"/>
              </a:rPr>
              <a:t>al						lak						kil</a:t>
            </a:r>
          </a:p>
          <a:p>
            <a:pPr>
              <a:lnSpc>
                <a:spcPct val="125000"/>
              </a:lnSpc>
            </a:pPr>
            <a:r>
              <a:rPr lang="nl-BE" sz="6000" dirty="0">
                <a:solidFill>
                  <a:srgbClr val="002060"/>
                </a:solidFill>
                <a:latin typeface="Cursblok2000" panose="02000000000000000000" pitchFamily="2" charset="2"/>
              </a:rPr>
              <a:t>ik						kat						til</a:t>
            </a:r>
            <a:endParaRPr lang="nl-BE" sz="6000" dirty="0">
              <a:latin typeface="Cursblok2000" panose="02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6140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638FC657-F1A2-4C50-91FB-510F19E3DCD4}"/>
              </a:ext>
            </a:extLst>
          </p:cNvPr>
          <p:cNvGrpSpPr/>
          <p:nvPr/>
        </p:nvGrpSpPr>
        <p:grpSpPr>
          <a:xfrm>
            <a:off x="891290" y="1502347"/>
            <a:ext cx="10409420" cy="3853306"/>
            <a:chOff x="891290" y="1546490"/>
            <a:chExt cx="10409420" cy="3853306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9E669809-298E-49F0-A201-06A1784A120F}"/>
                </a:ext>
              </a:extLst>
            </p:cNvPr>
            <p:cNvGrpSpPr/>
            <p:nvPr/>
          </p:nvGrpSpPr>
          <p:grpSpPr>
            <a:xfrm>
              <a:off x="891290" y="1546490"/>
              <a:ext cx="10409420" cy="3853306"/>
              <a:chOff x="847159" y="1502347"/>
              <a:chExt cx="10409420" cy="3853306"/>
            </a:xfrm>
          </p:grpSpPr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05B5F9F7-D714-482A-8990-1BC545BF0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159" y="2000025"/>
                <a:ext cx="6808491" cy="2666568"/>
              </a:xfrm>
              <a:prstGeom prst="rect">
                <a:avLst/>
              </a:prstGeom>
            </p:spPr>
          </p:pic>
          <p:pic>
            <p:nvPicPr>
              <p:cNvPr id="4" name="Afbeelding 3">
                <a:extLst>
                  <a:ext uri="{FF2B5EF4-FFF2-40B4-BE49-F238E27FC236}">
                    <a16:creationId xmlns:a16="http://schemas.microsoft.com/office/drawing/2014/main" id="{101043A8-55FD-4BB1-89B8-0C1E42F15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2725" y="1502347"/>
                <a:ext cx="3003854" cy="3853306"/>
              </a:xfrm>
              <a:prstGeom prst="rect">
                <a:avLst/>
              </a:prstGeom>
            </p:spPr>
          </p:pic>
        </p:grpSp>
        <p:sp>
          <p:nvSpPr>
            <p:cNvPr id="6" name="Pijl: rechts 5">
              <a:extLst>
                <a:ext uri="{FF2B5EF4-FFF2-40B4-BE49-F238E27FC236}">
                  <a16:creationId xmlns:a16="http://schemas.microsoft.com/office/drawing/2014/main" id="{60C890F3-D4BE-47A5-B106-26DF2489EC0A}"/>
                </a:ext>
              </a:extLst>
            </p:cNvPr>
            <p:cNvSpPr/>
            <p:nvPr/>
          </p:nvSpPr>
          <p:spPr>
            <a:xfrm>
              <a:off x="1888644" y="2887932"/>
              <a:ext cx="4813781" cy="979039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  <p:extLst>
      <p:ext uri="{BB962C8B-B14F-4D97-AF65-F5344CB8AC3E}">
        <p14:creationId xmlns:p14="http://schemas.microsoft.com/office/powerpoint/2010/main" val="932365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A358D5D-96AB-4B05-AA3D-7AD4AD16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" y="2037449"/>
            <a:ext cx="11149374" cy="278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3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8AF654BF-7E90-4328-BBE6-6FCA1399CF00}"/>
              </a:ext>
            </a:extLst>
          </p:cNvPr>
          <p:cNvGrpSpPr/>
          <p:nvPr/>
        </p:nvGrpSpPr>
        <p:grpSpPr>
          <a:xfrm>
            <a:off x="841750" y="2146515"/>
            <a:ext cx="10508500" cy="2312722"/>
            <a:chOff x="697683" y="2272639"/>
            <a:chExt cx="10508500" cy="2312722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850E45BD-B5B1-49CB-A13B-CA4A7F9F8A27}"/>
                </a:ext>
              </a:extLst>
            </p:cNvPr>
            <p:cNvGrpSpPr/>
            <p:nvPr/>
          </p:nvGrpSpPr>
          <p:grpSpPr>
            <a:xfrm>
              <a:off x="697683" y="2272639"/>
              <a:ext cx="10508500" cy="2312722"/>
              <a:chOff x="533429" y="3542885"/>
              <a:chExt cx="10508500" cy="2312722"/>
            </a:xfrm>
          </p:grpSpPr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132926CD-3E90-4905-B257-4E404B7216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29" y="3542887"/>
                <a:ext cx="1802887" cy="2312720"/>
              </a:xfrm>
              <a:prstGeom prst="rect">
                <a:avLst/>
              </a:prstGeom>
            </p:spPr>
          </p:pic>
          <p:sp>
            <p:nvSpPr>
              <p:cNvPr id="15" name="Pijl: gestreept rechts 14">
                <a:extLst>
                  <a:ext uri="{FF2B5EF4-FFF2-40B4-BE49-F238E27FC236}">
                    <a16:creationId xmlns:a16="http://schemas.microsoft.com/office/drawing/2014/main" id="{0DE2C273-7D7A-4768-A065-ECDC29D4D05A}"/>
                  </a:ext>
                </a:extLst>
              </p:cNvPr>
              <p:cNvSpPr/>
              <p:nvPr/>
            </p:nvSpPr>
            <p:spPr>
              <a:xfrm>
                <a:off x="5425714" y="4242044"/>
                <a:ext cx="1616494" cy="914400"/>
              </a:xfrm>
              <a:prstGeom prst="striped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654C0639-1B39-4F1D-B331-6039D2848A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723" y="3542885"/>
                <a:ext cx="3548206" cy="2312719"/>
              </a:xfrm>
              <a:prstGeom prst="rect">
                <a:avLst/>
              </a:prstGeom>
            </p:spPr>
          </p:pic>
        </p:grpSp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FE2D4394-B748-4F21-921D-03C0B1404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96932">
              <a:off x="2493697" y="3175888"/>
              <a:ext cx="3124520" cy="50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475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96339CE-8C66-48F9-B1B4-36493C7B4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55" y="791926"/>
            <a:ext cx="10789089" cy="527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25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6B3F2B1F-2439-4BDA-8B79-EC2FD78F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66" y="491884"/>
            <a:ext cx="7546068" cy="5095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7729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732FB51-0C5D-4588-98ED-9538074179F4}"/>
              </a:ext>
            </a:extLst>
          </p:cNvPr>
          <p:cNvCxnSpPr>
            <a:cxnSpLocks/>
          </p:cNvCxnSpPr>
          <p:nvPr/>
        </p:nvCxnSpPr>
        <p:spPr>
          <a:xfrm>
            <a:off x="3166672" y="-83127"/>
            <a:ext cx="0" cy="70602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ep 8">
            <a:extLst>
              <a:ext uri="{FF2B5EF4-FFF2-40B4-BE49-F238E27FC236}">
                <a16:creationId xmlns:a16="http://schemas.microsoft.com/office/drawing/2014/main" id="{CE20ADBA-0F40-44BC-BEC5-52AE97DC3C45}"/>
              </a:ext>
            </a:extLst>
          </p:cNvPr>
          <p:cNvGrpSpPr/>
          <p:nvPr/>
        </p:nvGrpSpPr>
        <p:grpSpPr>
          <a:xfrm>
            <a:off x="722070" y="1867113"/>
            <a:ext cx="1931231" cy="1561887"/>
            <a:chOff x="344854" y="1867113"/>
            <a:chExt cx="1931231" cy="1561887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1026A029-6388-445B-A697-E0433D31F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54" y="1867113"/>
              <a:ext cx="1931231" cy="1561887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BC587EA-118B-4956-B08E-9BD80B365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95" y="2111627"/>
              <a:ext cx="289216" cy="202109"/>
            </a:xfrm>
            <a:prstGeom prst="rect">
              <a:avLst/>
            </a:prstGeom>
          </p:spPr>
        </p:pic>
      </p:grpSp>
      <p:pic>
        <p:nvPicPr>
          <p:cNvPr id="10" name="Afbeelding 9">
            <a:extLst>
              <a:ext uri="{FF2B5EF4-FFF2-40B4-BE49-F238E27FC236}">
                <a16:creationId xmlns:a16="http://schemas.microsoft.com/office/drawing/2014/main" id="{7659D996-3E55-47F7-BF7A-D128B54D3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58" t="32827" r="27709" b="29839"/>
          <a:stretch/>
        </p:blipFill>
        <p:spPr>
          <a:xfrm>
            <a:off x="3557848" y="1029726"/>
            <a:ext cx="7912082" cy="479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4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Afbeelding 2214" descr="lat pixa">
            <a:extLst>
              <a:ext uri="{FF2B5EF4-FFF2-40B4-BE49-F238E27FC236}">
                <a16:creationId xmlns:a16="http://schemas.microsoft.com/office/drawing/2014/main" id="{D451FAEA-8654-4C71-970E-7C3D09C4D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429915" y="4435763"/>
            <a:ext cx="3119438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593A9050-E591-4591-BA16-A174574B175D}"/>
              </a:ext>
            </a:extLst>
          </p:cNvPr>
          <p:cNvSpPr/>
          <p:nvPr/>
        </p:nvSpPr>
        <p:spPr>
          <a:xfrm>
            <a:off x="3186545" y="789812"/>
            <a:ext cx="77530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ik zit in de klas. lot zit naast mij.</a:t>
            </a:r>
            <a:endParaRPr lang="nl-BE" altLang="nl-BE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lot heeft geen lat.</a:t>
            </a:r>
            <a:endParaRPr lang="nl-BE" altLang="nl-BE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lot vraagt mijn lat.</a:t>
            </a:r>
            <a:endParaRPr lang="nl-BE" altLang="nl-BE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Ik neem mijn lat en ik geef de lat aan lot.</a:t>
            </a:r>
            <a:endParaRPr lang="nl-BE" altLang="nl-BE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Latha" panose="020B0604020202020204" pitchFamily="34" charset="0"/>
                <a:ea typeface="Times New Roman" panose="02020603050405020304" pitchFamily="18" charset="0"/>
                <a:cs typeface="Latha" panose="020B0604020202020204" pitchFamily="34" charset="0"/>
              </a:rPr>
              <a:t>lot meet haar blad met een lat. </a:t>
            </a:r>
            <a:endParaRPr lang="nl-BE" altLang="nl-BE" sz="11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4000" dirty="0">
                <a:latin typeface="Gautami" panose="020B0502040204020203" pitchFamily="34" charset="0"/>
                <a:ea typeface="Times New Roman" panose="02020603050405020304" pitchFamily="18" charset="0"/>
                <a:cs typeface="Gautami" panose="020B0502040204020203" pitchFamily="34" charset="0"/>
              </a:rPr>
              <a:t>lot legt de lat op mijn tafel.</a:t>
            </a:r>
            <a:endParaRPr lang="nl-BE" altLang="nl-BE" sz="4400" dirty="0">
              <a:latin typeface="Arial" panose="020B0604020202020204" pitchFamily="34" charset="0"/>
            </a:endParaRP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7F7AE1F0-E072-40DF-8B1F-37A478A26CA1}"/>
              </a:ext>
            </a:extLst>
          </p:cNvPr>
          <p:cNvGrpSpPr/>
          <p:nvPr/>
        </p:nvGrpSpPr>
        <p:grpSpPr>
          <a:xfrm>
            <a:off x="665386" y="2119786"/>
            <a:ext cx="1595470" cy="1309214"/>
            <a:chOff x="515677" y="2335807"/>
            <a:chExt cx="1595470" cy="1309214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48BCCA2F-6A73-417A-B12C-FE307B990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77" y="2335807"/>
              <a:ext cx="1595470" cy="1309214"/>
            </a:xfrm>
            <a:prstGeom prst="rect">
              <a:avLst/>
            </a:prstGeom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72D0529E-11D8-41F4-B18F-2197A29E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056" y="2452845"/>
              <a:ext cx="308141" cy="215334"/>
            </a:xfrm>
            <a:prstGeom prst="rect">
              <a:avLst/>
            </a:prstGeom>
          </p:spPr>
        </p:pic>
      </p:grp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C873102-8B19-49BD-A80D-BF1020FBDDF5}"/>
              </a:ext>
            </a:extLst>
          </p:cNvPr>
          <p:cNvCxnSpPr>
            <a:cxnSpLocks/>
          </p:cNvCxnSpPr>
          <p:nvPr/>
        </p:nvCxnSpPr>
        <p:spPr>
          <a:xfrm>
            <a:off x="2800912" y="-49876"/>
            <a:ext cx="0" cy="7060276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84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2270034-A72D-41EF-A768-5663F8C67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9" y="869135"/>
            <a:ext cx="1444120" cy="118501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9E05B686-6D09-4D1D-A84F-426838062D0E}"/>
              </a:ext>
            </a:extLst>
          </p:cNvPr>
          <p:cNvSpPr/>
          <p:nvPr/>
        </p:nvSpPr>
        <p:spPr>
          <a:xfrm>
            <a:off x="440574" y="2435200"/>
            <a:ext cx="11310851" cy="355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BE" sz="3600" spc="300" dirty="0" err="1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rpalatkenkiluiikoomiselkminstierveelatbus</a:t>
            </a:r>
            <a:endParaRPr lang="nl-B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nl-BE" sz="3600" spc="300" dirty="0" err="1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vismapiklatmuisslangikvierbordlatleesboek</a:t>
            </a:r>
            <a:endParaRPr lang="nl-B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nl-BE" sz="3600" spc="300" dirty="0" err="1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juistvestikrijstlatukvixsttemiklatpvoetas</a:t>
            </a:r>
            <a:endParaRPr lang="nl-BE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tabLst>
                <a:tab pos="449580" algn="l"/>
              </a:tabLst>
            </a:pPr>
            <a:r>
              <a:rPr lang="nl-BE" sz="3600" spc="300" dirty="0" err="1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droomlateefstalikweidemierikwaterlatikme</a:t>
            </a:r>
            <a:endParaRPr lang="nl-B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BE74EFB-2C96-4BEA-8885-5ED572A7F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69" y="951012"/>
            <a:ext cx="308141" cy="21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36C821A8-C8EC-424D-A43D-993DF6C16B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92" y="0"/>
            <a:ext cx="82745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Click r:id="rId2"/>
            <a:extLst>
              <a:ext uri="{FF2B5EF4-FFF2-40B4-BE49-F238E27FC236}">
                <a16:creationId xmlns:a16="http://schemas.microsoft.com/office/drawing/2014/main" id="{7E1108DB-B729-4D68-8D9A-C7EDDC2E5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034" y="417437"/>
            <a:ext cx="6425988" cy="60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8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6C614182-F1D8-4450-93A7-D995B64FF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9528"/>
            <a:ext cx="10668000" cy="221894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4209CD-498E-4AF6-974D-BA150DEB9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1" b="4248"/>
          <a:stretch/>
        </p:blipFill>
        <p:spPr>
          <a:xfrm>
            <a:off x="3201657" y="2316697"/>
            <a:ext cx="931571" cy="222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745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108</Words>
  <Application>Microsoft Office PowerPoint</Application>
  <PresentationFormat>Breedbeeld</PresentationFormat>
  <Paragraphs>61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4" baseType="lpstr">
      <vt:lpstr>Arial</vt:lpstr>
      <vt:lpstr>Calibri</vt:lpstr>
      <vt:lpstr>Calibri Light</vt:lpstr>
      <vt:lpstr>Century Gothic</vt:lpstr>
      <vt:lpstr>Comic Sans MS</vt:lpstr>
      <vt:lpstr>Cursblok2000</vt:lpstr>
      <vt:lpstr>Fira Sans</vt:lpstr>
      <vt:lpstr>Gautami</vt:lpstr>
      <vt:lpstr>Latha</vt:lpstr>
      <vt:lpstr>Segoe UI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janique vanderstocken</dc:creator>
  <cp:lastModifiedBy>janique vanderstocken</cp:lastModifiedBy>
  <cp:revision>61</cp:revision>
  <dcterms:created xsi:type="dcterms:W3CDTF">2018-06-29T20:34:18Z</dcterms:created>
  <dcterms:modified xsi:type="dcterms:W3CDTF">2018-08-04T12:24:20Z</dcterms:modified>
</cp:coreProperties>
</file>