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9" r:id="rId6"/>
    <p:sldId id="297" r:id="rId7"/>
    <p:sldId id="283" r:id="rId8"/>
    <p:sldId id="287" r:id="rId9"/>
    <p:sldId id="260" r:id="rId10"/>
    <p:sldId id="261" r:id="rId11"/>
    <p:sldId id="262" r:id="rId12"/>
    <p:sldId id="294" r:id="rId13"/>
    <p:sldId id="304" r:id="rId14"/>
    <p:sldId id="306" r:id="rId15"/>
    <p:sldId id="285" r:id="rId16"/>
    <p:sldId id="267" r:id="rId17"/>
    <p:sldId id="308" r:id="rId18"/>
    <p:sldId id="286" r:id="rId19"/>
    <p:sldId id="307" r:id="rId20"/>
    <p:sldId id="291" r:id="rId21"/>
    <p:sldId id="271" r:id="rId22"/>
    <p:sldId id="298" r:id="rId23"/>
    <p:sldId id="299" r:id="rId24"/>
    <p:sldId id="289" r:id="rId25"/>
    <p:sldId id="290" r:id="rId26"/>
    <p:sldId id="268" r:id="rId27"/>
    <p:sldId id="300" r:id="rId28"/>
    <p:sldId id="301" r:id="rId29"/>
    <p:sldId id="292" r:id="rId30"/>
    <p:sldId id="305" r:id="rId31"/>
    <p:sldId id="302" r:id="rId32"/>
    <p:sldId id="27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76" autoAdjust="0"/>
    <p:restoredTop sz="94660"/>
  </p:normalViewPr>
  <p:slideViewPr>
    <p:cSldViewPr snapToGrid="0">
      <p:cViewPr varScale="1">
        <p:scale>
          <a:sx n="82" d="100"/>
          <a:sy n="82" d="100"/>
        </p:scale>
        <p:origin x="66" y="2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3296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304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5975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7838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1974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4835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669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6407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346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6296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5811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477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www.bookwidgets.com/play/9DUQHY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bookwidgets.com/play/ZD9Z6V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://www.ikleer.net/03-map.html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ww.bookwidgets.com/play/JDUP72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bookwidgets.com/play/RD9Z29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FDEB43F-6E3A-480B-8F43-04726B059326}"/>
              </a:ext>
            </a:extLst>
          </p:cNvPr>
          <p:cNvSpPr/>
          <p:nvPr/>
        </p:nvSpPr>
        <p:spPr>
          <a:xfrm>
            <a:off x="5992467" y="877059"/>
            <a:ext cx="402385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6600" dirty="0">
                <a:latin typeface="Calibri" panose="020F05020202040302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map</a:t>
            </a:r>
            <a:endParaRPr lang="nl-BE" sz="2400" dirty="0">
              <a:latin typeface="Calibri" panose="020F0502020204030204" pitchFamily="34" charset="0"/>
              <a:ea typeface="Fira Sans" panose="020B05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5D980BC-BDEC-4495-980D-4D55B6A4E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C8818F35-4215-4BF8-B3D3-A06A4B588C75}"/>
              </a:ext>
            </a:extLst>
          </p:cNvPr>
          <p:cNvGrpSpPr/>
          <p:nvPr/>
        </p:nvGrpSpPr>
        <p:grpSpPr>
          <a:xfrm>
            <a:off x="5662151" y="4160383"/>
            <a:ext cx="5486343" cy="1616076"/>
            <a:chOff x="4911713" y="4053850"/>
            <a:chExt cx="5486343" cy="1616076"/>
          </a:xfrm>
        </p:grpSpPr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D5A53966-F607-4331-BF1E-42876418CEB2}"/>
                </a:ext>
              </a:extLst>
            </p:cNvPr>
            <p:cNvGrpSpPr/>
            <p:nvPr/>
          </p:nvGrpSpPr>
          <p:grpSpPr>
            <a:xfrm>
              <a:off x="6821447" y="4053850"/>
              <a:ext cx="3576609" cy="1616076"/>
              <a:chOff x="6695122" y="3506989"/>
              <a:chExt cx="3576609" cy="1616076"/>
            </a:xfrm>
          </p:grpSpPr>
          <p:sp>
            <p:nvSpPr>
              <p:cNvPr id="6" name="Tekstvak 2">
                <a:extLst>
                  <a:ext uri="{FF2B5EF4-FFF2-40B4-BE49-F238E27FC236}">
                    <a16:creationId xmlns:a16="http://schemas.microsoft.com/office/drawing/2014/main" id="{EF18B0E7-A943-4F17-8116-4AC7CDBD5E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95122" y="3506989"/>
                <a:ext cx="1666875" cy="16160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prstShdw prst="shdw13" dist="53882" dir="13500000">
                  <a:srgbClr val="808080">
                    <a:alpha val="50000"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nl-BE" sz="80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ira Sans" panose="020B0503050000020004" pitchFamily="34" charset="0"/>
                    <a:ea typeface="Fira Sans" panose="020B0503050000020004" pitchFamily="34" charset="0"/>
                    <a:cs typeface="Segoe UI" panose="020B0502040204020203" pitchFamily="34" charset="0"/>
                  </a:rPr>
                  <a:t>a</a:t>
                </a:r>
                <a:endParaRPr kumimoji="0" lang="en-GB" altLang="nl-BE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  <p:sp>
            <p:nvSpPr>
              <p:cNvPr id="7" name="Text Box 1">
                <a:extLst>
                  <a:ext uri="{FF2B5EF4-FFF2-40B4-BE49-F238E27FC236}">
                    <a16:creationId xmlns:a16="http://schemas.microsoft.com/office/drawing/2014/main" id="{FE4583B3-D79E-4182-8E00-3022DD52BB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04856" y="3506990"/>
                <a:ext cx="1666875" cy="16160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prstShdw prst="shdw13" dist="53882" dir="13500000">
                  <a:srgbClr val="808080">
                    <a:alpha val="50000"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nl-BE" altLang="nl-BE" sz="8000" dirty="0">
                    <a:latin typeface="Fira Sans" panose="020B0503050000020004" pitchFamily="34" charset="0"/>
                    <a:ea typeface="Fira Sans" panose="020B0503050000020004" pitchFamily="34" charset="0"/>
                    <a:cs typeface="Segoe UI" panose="020B0502040204020203" pitchFamily="34" charset="0"/>
                  </a:rPr>
                  <a:t>p</a:t>
                </a:r>
                <a:endParaRPr kumimoji="0" lang="nl-BE" altLang="nl-BE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p:grpSp>
        <p:sp>
          <p:nvSpPr>
            <p:cNvPr id="15" name="Tekstvak 2">
              <a:extLst>
                <a:ext uri="{FF2B5EF4-FFF2-40B4-BE49-F238E27FC236}">
                  <a16:creationId xmlns:a16="http://schemas.microsoft.com/office/drawing/2014/main" id="{06808AD7-7177-403F-B572-B291D5DEDD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1713" y="4053850"/>
              <a:ext cx="1666875" cy="16160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prstShdw prst="shdw13" dist="53882" dir="13500000">
                <a:srgbClr val="808080">
                  <a:alpha val="50000"/>
                </a:srgbClr>
              </a:prst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altLang="nl-BE" sz="8000" dirty="0">
                  <a:latin typeface="Fira Sans" panose="020B0503050000020004" pitchFamily="34" charset="0"/>
                  <a:ea typeface="Fira Sans" panose="020B0503050000020004" pitchFamily="34" charset="0"/>
                  <a:cs typeface="Segoe UI" panose="020B0502040204020203" pitchFamily="34" charset="0"/>
                </a:rPr>
                <a:t>m</a:t>
              </a:r>
              <a:endParaRPr kumimoji="0" lang="en-GB" altLang="nl-BE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ira Sans" panose="020B0503050000020004" pitchFamily="34" charset="0"/>
                <a:ea typeface="Fira Sans" panose="020B0503050000020004" pitchFamily="34" charset="0"/>
              </a:endParaRPr>
            </a:p>
          </p:txBody>
        </p:sp>
      </p:grpSp>
      <p:pic>
        <p:nvPicPr>
          <p:cNvPr id="3" name="Afbeelding 2">
            <a:extLst>
              <a:ext uri="{FF2B5EF4-FFF2-40B4-BE49-F238E27FC236}">
                <a16:creationId xmlns:a16="http://schemas.microsoft.com/office/drawing/2014/main" id="{86D19242-E4E6-48D6-BC79-CC36FF5044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5" t="4009" r="23193" b="5498"/>
          <a:stretch/>
        </p:blipFill>
        <p:spPr>
          <a:xfrm>
            <a:off x="1280160" y="1239982"/>
            <a:ext cx="2987040" cy="437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38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EBD22B3-2252-49D2-90C6-A9333E5DB7A9}"/>
              </a:ext>
            </a:extLst>
          </p:cNvPr>
          <p:cNvCxnSpPr>
            <a:cxnSpLocks/>
          </p:cNvCxnSpPr>
          <p:nvPr/>
        </p:nvCxnSpPr>
        <p:spPr>
          <a:xfrm>
            <a:off x="3734804" y="-110836"/>
            <a:ext cx="0" cy="7060276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Groep 1">
            <a:extLst>
              <a:ext uri="{FF2B5EF4-FFF2-40B4-BE49-F238E27FC236}">
                <a16:creationId xmlns:a16="http://schemas.microsoft.com/office/drawing/2014/main" id="{8055F66A-4B03-4FC7-BE0F-1FE76AD05BC2}"/>
              </a:ext>
            </a:extLst>
          </p:cNvPr>
          <p:cNvGrpSpPr/>
          <p:nvPr/>
        </p:nvGrpSpPr>
        <p:grpSpPr>
          <a:xfrm>
            <a:off x="975834" y="1524450"/>
            <a:ext cx="2281917" cy="1904550"/>
            <a:chOff x="712933" y="2415361"/>
            <a:chExt cx="2355922" cy="1966317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E1C7DAA8-E04E-4612-871D-650A564C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933" y="2476321"/>
              <a:ext cx="2355922" cy="1905357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AA6FC92-26B4-4375-8F54-5F5A0A35B0EF}"/>
                </a:ext>
              </a:extLst>
            </p:cNvPr>
            <p:cNvSpPr txBox="1"/>
            <p:nvPr/>
          </p:nvSpPr>
          <p:spPr>
            <a:xfrm>
              <a:off x="832534" y="2415361"/>
              <a:ext cx="868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sz="2400" dirty="0"/>
                <a:t>m</a:t>
              </a:r>
              <a:endParaRPr lang="nl-BE" dirty="0"/>
            </a:p>
          </p:txBody>
        </p:sp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5381BCD6-0645-4775-B24B-40D53E1E5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51" y="487671"/>
            <a:ext cx="6967515" cy="588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28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88AE710-A954-4F8B-AA94-B1188AEEA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92" y="911658"/>
            <a:ext cx="9886999" cy="293436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2FB1547-D588-4E4C-8362-93D67244B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292" y="4553832"/>
            <a:ext cx="9880848" cy="139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5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AFA2FA50-523E-45B1-80F2-AF40E35B84E0}"/>
              </a:ext>
            </a:extLst>
          </p:cNvPr>
          <p:cNvGrpSpPr/>
          <p:nvPr/>
        </p:nvGrpSpPr>
        <p:grpSpPr>
          <a:xfrm>
            <a:off x="760112" y="2150139"/>
            <a:ext cx="10671776" cy="2221775"/>
            <a:chOff x="1024899" y="2272638"/>
            <a:chExt cx="10671776" cy="2221775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65A071BC-AE7D-4087-8AFA-FDB4FCBDC084}"/>
                </a:ext>
              </a:extLst>
            </p:cNvPr>
            <p:cNvGrpSpPr/>
            <p:nvPr/>
          </p:nvGrpSpPr>
          <p:grpSpPr>
            <a:xfrm>
              <a:off x="1024899" y="2272638"/>
              <a:ext cx="5463947" cy="2221775"/>
              <a:chOff x="1023308" y="3542887"/>
              <a:chExt cx="5687605" cy="2312720"/>
            </a:xfrm>
          </p:grpSpPr>
          <p:pic>
            <p:nvPicPr>
              <p:cNvPr id="3" name="Afbeelding 2">
                <a:extLst>
                  <a:ext uri="{FF2B5EF4-FFF2-40B4-BE49-F238E27FC236}">
                    <a16:creationId xmlns:a16="http://schemas.microsoft.com/office/drawing/2014/main" id="{52935864-2362-462A-8A34-AFC6C34A1F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308" y="3542887"/>
                <a:ext cx="1802887" cy="2312720"/>
              </a:xfrm>
              <a:prstGeom prst="rect">
                <a:avLst/>
              </a:prstGeom>
            </p:spPr>
          </p:pic>
          <p:sp>
            <p:nvSpPr>
              <p:cNvPr id="5" name="Pijl: gestreept rechts 4">
                <a:extLst>
                  <a:ext uri="{FF2B5EF4-FFF2-40B4-BE49-F238E27FC236}">
                    <a16:creationId xmlns:a16="http://schemas.microsoft.com/office/drawing/2014/main" id="{36F1C112-F2B9-4CDC-81A9-1849A6BC2896}"/>
                  </a:ext>
                </a:extLst>
              </p:cNvPr>
              <p:cNvSpPr/>
              <p:nvPr/>
            </p:nvSpPr>
            <p:spPr>
              <a:xfrm>
                <a:off x="5094419" y="4242044"/>
                <a:ext cx="1616494" cy="914400"/>
              </a:xfrm>
              <a:prstGeom prst="striped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15FAEBF-69A0-48D1-8664-71B13E12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7812" y="2527069"/>
              <a:ext cx="4948863" cy="1967344"/>
            </a:xfrm>
            <a:prstGeom prst="rect">
              <a:avLst/>
            </a:prstGeom>
          </p:spPr>
        </p:pic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06C9A637-9909-480E-9BC5-E3DE8012647B}"/>
              </a:ext>
            </a:extLst>
          </p:cNvPr>
          <p:cNvSpPr txBox="1"/>
          <p:nvPr/>
        </p:nvSpPr>
        <p:spPr>
          <a:xfrm>
            <a:off x="3024949" y="1996585"/>
            <a:ext cx="17319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3800" dirty="0">
                <a:latin typeface="Corbel" panose="020B0503020204020204" pitchFamily="34" charset="0"/>
                <a:cs typeface="Segoe UI" panose="020B0502040204020203" pitchFamily="34" charset="0"/>
              </a:rPr>
              <a:t>p</a:t>
            </a:r>
            <a:endParaRPr lang="nl-BE" sz="3600" dirty="0">
              <a:latin typeface="Corbel" panose="020B05030202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431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EBD22B3-2252-49D2-90C6-A9333E5DB7A9}"/>
              </a:ext>
            </a:extLst>
          </p:cNvPr>
          <p:cNvCxnSpPr>
            <a:cxnSpLocks/>
          </p:cNvCxnSpPr>
          <p:nvPr/>
        </p:nvCxnSpPr>
        <p:spPr>
          <a:xfrm>
            <a:off x="3734804" y="-121920"/>
            <a:ext cx="0" cy="7054735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Groep 1">
            <a:extLst>
              <a:ext uri="{FF2B5EF4-FFF2-40B4-BE49-F238E27FC236}">
                <a16:creationId xmlns:a16="http://schemas.microsoft.com/office/drawing/2014/main" id="{8055F66A-4B03-4FC7-BE0F-1FE76AD05BC2}"/>
              </a:ext>
            </a:extLst>
          </p:cNvPr>
          <p:cNvGrpSpPr/>
          <p:nvPr/>
        </p:nvGrpSpPr>
        <p:grpSpPr>
          <a:xfrm>
            <a:off x="975834" y="1524450"/>
            <a:ext cx="2281917" cy="1904550"/>
            <a:chOff x="712933" y="2415361"/>
            <a:chExt cx="2355922" cy="1966317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E1C7DAA8-E04E-4612-871D-650A564C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933" y="2476321"/>
              <a:ext cx="2355922" cy="1905357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AA6FC92-26B4-4375-8F54-5F5A0A35B0EF}"/>
                </a:ext>
              </a:extLst>
            </p:cNvPr>
            <p:cNvSpPr txBox="1"/>
            <p:nvPr/>
          </p:nvSpPr>
          <p:spPr>
            <a:xfrm>
              <a:off x="832534" y="2415361"/>
              <a:ext cx="868804" cy="730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sz="2400" dirty="0"/>
                <a:t>p</a:t>
              </a:r>
              <a:endParaRPr lang="nl-BE" dirty="0"/>
            </a:p>
          </p:txBody>
        </p:sp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5381BCD6-0645-4775-B24B-40D53E1E5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51" y="487671"/>
            <a:ext cx="6967515" cy="588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72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88AE710-A954-4F8B-AA94-B1188AEEA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92" y="911658"/>
            <a:ext cx="9886999" cy="293436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52CD8A9-B64B-41D4-A281-F70D2DB9B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291" y="4549144"/>
            <a:ext cx="9886999" cy="139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66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8D89A262-DB0B-4975-BA73-23A7064B5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64524"/>
            <a:ext cx="6716683" cy="50375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2883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fbeelding 33">
            <a:extLst>
              <a:ext uri="{FF2B5EF4-FFF2-40B4-BE49-F238E27FC236}">
                <a16:creationId xmlns:a16="http://schemas.microsoft.com/office/drawing/2014/main" id="{42630779-4281-413E-A93A-F540DF87E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4" y="2127007"/>
            <a:ext cx="1825749" cy="1301993"/>
          </a:xfrm>
          <a:prstGeom prst="rect">
            <a:avLst/>
          </a:prstGeom>
        </p:spPr>
      </p:pic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848EF4B8-0E52-4128-8F78-537508EB7A5A}"/>
              </a:ext>
            </a:extLst>
          </p:cNvPr>
          <p:cNvCxnSpPr>
            <a:cxnSpLocks/>
          </p:cNvCxnSpPr>
          <p:nvPr/>
        </p:nvCxnSpPr>
        <p:spPr>
          <a:xfrm>
            <a:off x="3030993" y="-72044"/>
            <a:ext cx="0" cy="698823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016F8ADB-CCC8-4E53-A8D1-E415FD520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364" y="364875"/>
            <a:ext cx="8023072" cy="60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07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6C1220B-9BF5-4B35-8400-51BCC0EEA2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/>
          <a:stretch/>
        </p:blipFill>
        <p:spPr>
          <a:xfrm>
            <a:off x="996909" y="448428"/>
            <a:ext cx="10198181" cy="596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33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2"/>
            <a:extLst>
              <a:ext uri="{FF2B5EF4-FFF2-40B4-BE49-F238E27FC236}">
                <a16:creationId xmlns:a16="http://schemas.microsoft.com/office/drawing/2014/main" id="{B105355C-AD03-4306-A1AC-70F5B93A9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877" y="390134"/>
            <a:ext cx="6484246" cy="60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50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99FAE611-FADA-4347-BC7E-5B8D7AA8CA7D}"/>
              </a:ext>
            </a:extLst>
          </p:cNvPr>
          <p:cNvGrpSpPr/>
          <p:nvPr/>
        </p:nvGrpSpPr>
        <p:grpSpPr>
          <a:xfrm>
            <a:off x="1160975" y="1159815"/>
            <a:ext cx="9870049" cy="4538369"/>
            <a:chOff x="967600" y="1159815"/>
            <a:chExt cx="9870049" cy="4538369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A758E8F2-333A-43EA-AEB9-0A95455F9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600" y="1159815"/>
              <a:ext cx="3537898" cy="4538369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695641DE-E893-46D2-9D09-BC0D01052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2" t="14148"/>
            <a:stretch/>
          </p:blipFill>
          <p:spPr>
            <a:xfrm>
              <a:off x="5758538" y="1839279"/>
              <a:ext cx="5079111" cy="3179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1111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79DE5F1-3C5F-44E8-A012-4A1CA8D09E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"/>
          <a:stretch/>
        </p:blipFill>
        <p:spPr>
          <a:xfrm>
            <a:off x="0" y="176389"/>
            <a:ext cx="12192000" cy="668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51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3F1D6770-7048-40B7-8F4A-38F9976FC4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1936595"/>
              </p:ext>
            </p:extLst>
          </p:nvPr>
        </p:nvGraphicFramePr>
        <p:xfrm>
          <a:off x="2761879" y="482039"/>
          <a:ext cx="9238212" cy="5893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8982">
                  <a:extLst>
                    <a:ext uri="{9D8B030D-6E8A-4147-A177-3AD203B41FA5}">
                      <a16:colId xmlns:a16="http://schemas.microsoft.com/office/drawing/2014/main" val="2513812787"/>
                    </a:ext>
                  </a:extLst>
                </a:gridCol>
                <a:gridCol w="1304922">
                  <a:extLst>
                    <a:ext uri="{9D8B030D-6E8A-4147-A177-3AD203B41FA5}">
                      <a16:colId xmlns:a16="http://schemas.microsoft.com/office/drawing/2014/main" val="2880587159"/>
                    </a:ext>
                  </a:extLst>
                </a:gridCol>
                <a:gridCol w="1768333">
                  <a:extLst>
                    <a:ext uri="{9D8B030D-6E8A-4147-A177-3AD203B41FA5}">
                      <a16:colId xmlns:a16="http://schemas.microsoft.com/office/drawing/2014/main" val="79198153"/>
                    </a:ext>
                  </a:extLst>
                </a:gridCol>
                <a:gridCol w="1768333">
                  <a:extLst>
                    <a:ext uri="{9D8B030D-6E8A-4147-A177-3AD203B41FA5}">
                      <a16:colId xmlns:a16="http://schemas.microsoft.com/office/drawing/2014/main" val="341958332"/>
                    </a:ext>
                  </a:extLst>
                </a:gridCol>
                <a:gridCol w="1768333">
                  <a:extLst>
                    <a:ext uri="{9D8B030D-6E8A-4147-A177-3AD203B41FA5}">
                      <a16:colId xmlns:a16="http://schemas.microsoft.com/office/drawing/2014/main" val="1668998447"/>
                    </a:ext>
                  </a:extLst>
                </a:gridCol>
                <a:gridCol w="1769309">
                  <a:extLst>
                    <a:ext uri="{9D8B030D-6E8A-4147-A177-3AD203B41FA5}">
                      <a16:colId xmlns:a16="http://schemas.microsoft.com/office/drawing/2014/main" val="649593613"/>
                    </a:ext>
                  </a:extLst>
                </a:gridCol>
              </a:tblGrid>
              <a:tr h="4911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800" b="0" spc="200" dirty="0"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endParaRPr lang="nl-BE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800" b="0" spc="200" dirty="0">
                          <a:solidFill>
                            <a:srgbClr val="00B0F0"/>
                          </a:solidFill>
                          <a:effectLst/>
                        </a:rPr>
                        <a:t>lat</a:t>
                      </a:r>
                      <a:endParaRPr lang="nl-BE" sz="2800" b="0" dirty="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800" b="0" spc="200" dirty="0">
                          <a:solidFill>
                            <a:schemeClr val="tx1"/>
                          </a:solidFill>
                          <a:effectLst/>
                        </a:rPr>
                        <a:t>ta</a:t>
                      </a:r>
                      <a:endParaRPr lang="nl-BE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800" b="0" spc="200" dirty="0">
                          <a:solidFill>
                            <a:schemeClr val="tx1"/>
                          </a:solidFill>
                          <a:effectLst/>
                        </a:rPr>
                        <a:t>let</a:t>
                      </a:r>
                      <a:endParaRPr lang="nl-BE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800" b="0" spc="200" dirty="0">
                          <a:solidFill>
                            <a:schemeClr val="tx1"/>
                          </a:solidFill>
                          <a:effectLst/>
                        </a:rPr>
                        <a:t>lat</a:t>
                      </a:r>
                      <a:endParaRPr lang="nl-BE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800" b="0" spc="200" dirty="0">
                          <a:solidFill>
                            <a:schemeClr val="tx1"/>
                          </a:solidFill>
                          <a:effectLst/>
                        </a:rPr>
                        <a:t>lak</a:t>
                      </a:r>
                      <a:endParaRPr lang="nl-BE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78441"/>
                  </a:ext>
                </a:extLst>
              </a:tr>
              <a:tr h="49116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b="0" spc="200">
                          <a:solidFill>
                            <a:schemeClr val="tx1"/>
                          </a:solidFill>
                          <a:effectLst/>
                        </a:rPr>
                        <a:t>2.</a:t>
                      </a:r>
                      <a:endParaRPr lang="nl-BE" sz="2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>
                          <a:solidFill>
                            <a:srgbClr val="00B0F0"/>
                          </a:solidFill>
                          <a:effectLst/>
                        </a:rPr>
                        <a:t>kip</a:t>
                      </a:r>
                      <a:endParaRPr lang="nl-BE" sz="280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 dirty="0">
                          <a:effectLst/>
                        </a:rPr>
                        <a:t>kip</a:t>
                      </a:r>
                      <a:endParaRPr lang="nl-B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>
                          <a:effectLst/>
                        </a:rPr>
                        <a:t>kap</a:t>
                      </a:r>
                      <a:endParaRPr lang="nl-BE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>
                          <a:effectLst/>
                        </a:rPr>
                        <a:t>pik</a:t>
                      </a:r>
                      <a:endParaRPr lang="nl-BE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 dirty="0">
                          <a:effectLst/>
                        </a:rPr>
                        <a:t>kip</a:t>
                      </a:r>
                      <a:endParaRPr lang="nl-B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89733"/>
                  </a:ext>
                </a:extLst>
              </a:tr>
              <a:tr h="49116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b="0" spc="200">
                          <a:solidFill>
                            <a:schemeClr val="tx1"/>
                          </a:solidFill>
                          <a:effectLst/>
                        </a:rPr>
                        <a:t>3.</a:t>
                      </a:r>
                      <a:endParaRPr lang="nl-BE" sz="2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>
                          <a:solidFill>
                            <a:srgbClr val="00B0F0"/>
                          </a:solidFill>
                          <a:effectLst/>
                        </a:rPr>
                        <a:t>pap</a:t>
                      </a:r>
                      <a:endParaRPr lang="nl-BE" sz="280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 dirty="0">
                          <a:effectLst/>
                        </a:rPr>
                        <a:t>pa</a:t>
                      </a:r>
                      <a:endParaRPr lang="nl-B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>
                          <a:effectLst/>
                        </a:rPr>
                        <a:t>pap</a:t>
                      </a:r>
                      <a:endParaRPr lang="nl-BE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>
                          <a:effectLst/>
                        </a:rPr>
                        <a:t>pop</a:t>
                      </a:r>
                      <a:endParaRPr lang="nl-BE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 dirty="0">
                          <a:effectLst/>
                        </a:rPr>
                        <a:t>tap</a:t>
                      </a:r>
                      <a:endParaRPr lang="nl-B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3771661"/>
                  </a:ext>
                </a:extLst>
              </a:tr>
              <a:tr h="49116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b="0" spc="200">
                          <a:solidFill>
                            <a:schemeClr val="tx1"/>
                          </a:solidFill>
                          <a:effectLst/>
                        </a:rPr>
                        <a:t>4.</a:t>
                      </a:r>
                      <a:endParaRPr lang="nl-BE" sz="2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>
                          <a:solidFill>
                            <a:srgbClr val="00B0F0"/>
                          </a:solidFill>
                          <a:effectLst/>
                        </a:rPr>
                        <a:t>lip</a:t>
                      </a:r>
                      <a:endParaRPr lang="nl-BE" sz="280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>
                          <a:effectLst/>
                        </a:rPr>
                        <a:t>pil</a:t>
                      </a:r>
                      <a:endParaRPr lang="nl-BE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>
                          <a:effectLst/>
                        </a:rPr>
                        <a:t>kip</a:t>
                      </a:r>
                      <a:endParaRPr lang="nl-BE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>
                          <a:effectLst/>
                        </a:rPr>
                        <a:t>lip</a:t>
                      </a:r>
                      <a:endParaRPr lang="nl-BE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 dirty="0">
                          <a:effectLst/>
                        </a:rPr>
                        <a:t>lip</a:t>
                      </a:r>
                      <a:endParaRPr lang="nl-B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6926157"/>
                  </a:ext>
                </a:extLst>
              </a:tr>
              <a:tr h="49116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b="0" spc="200" dirty="0">
                          <a:solidFill>
                            <a:schemeClr val="tx1"/>
                          </a:solidFill>
                          <a:effectLst/>
                        </a:rPr>
                        <a:t>5.</a:t>
                      </a:r>
                      <a:endParaRPr lang="nl-BE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>
                          <a:solidFill>
                            <a:srgbClr val="00B0F0"/>
                          </a:solidFill>
                          <a:effectLst/>
                        </a:rPr>
                        <a:t>lak</a:t>
                      </a:r>
                      <a:endParaRPr lang="nl-BE" sz="280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>
                          <a:effectLst/>
                        </a:rPr>
                        <a:t>lak</a:t>
                      </a:r>
                      <a:endParaRPr lang="nl-BE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>
                          <a:effectLst/>
                        </a:rPr>
                        <a:t>lak</a:t>
                      </a:r>
                      <a:endParaRPr lang="nl-BE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>
                          <a:effectLst/>
                        </a:rPr>
                        <a:t>lik</a:t>
                      </a:r>
                      <a:endParaRPr lang="nl-BE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 dirty="0">
                          <a:effectLst/>
                        </a:rPr>
                        <a:t>lat</a:t>
                      </a:r>
                      <a:endParaRPr lang="nl-B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1617850"/>
                  </a:ext>
                </a:extLst>
              </a:tr>
              <a:tr h="49116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b="0" spc="200">
                          <a:solidFill>
                            <a:schemeClr val="tx1"/>
                          </a:solidFill>
                          <a:effectLst/>
                        </a:rPr>
                        <a:t>6.</a:t>
                      </a:r>
                      <a:endParaRPr lang="nl-BE" sz="2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>
                          <a:solidFill>
                            <a:srgbClr val="00B0F0"/>
                          </a:solidFill>
                          <a:effectLst/>
                        </a:rPr>
                        <a:t>mat</a:t>
                      </a:r>
                      <a:endParaRPr lang="nl-BE" sz="280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 dirty="0">
                          <a:effectLst/>
                        </a:rPr>
                        <a:t>met</a:t>
                      </a:r>
                      <a:endParaRPr lang="nl-B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>
                          <a:effectLst/>
                        </a:rPr>
                        <a:t>mot</a:t>
                      </a:r>
                      <a:endParaRPr lang="nl-BE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>
                          <a:effectLst/>
                        </a:rPr>
                        <a:t>mat</a:t>
                      </a:r>
                      <a:endParaRPr lang="nl-BE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 dirty="0">
                          <a:effectLst/>
                        </a:rPr>
                        <a:t>tam</a:t>
                      </a:r>
                      <a:endParaRPr lang="nl-B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476357"/>
                  </a:ext>
                </a:extLst>
              </a:tr>
              <a:tr h="49116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b="0" spc="200">
                          <a:solidFill>
                            <a:schemeClr val="tx1"/>
                          </a:solidFill>
                          <a:effectLst/>
                        </a:rPr>
                        <a:t>7.</a:t>
                      </a:r>
                      <a:endParaRPr lang="nl-BE" sz="2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>
                          <a:solidFill>
                            <a:srgbClr val="00B0F0"/>
                          </a:solidFill>
                          <a:effectLst/>
                        </a:rPr>
                        <a:t>tik</a:t>
                      </a:r>
                      <a:endParaRPr lang="nl-BE" sz="280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>
                          <a:effectLst/>
                        </a:rPr>
                        <a:t>til</a:t>
                      </a:r>
                      <a:endParaRPr lang="nl-BE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>
                          <a:effectLst/>
                        </a:rPr>
                        <a:t>tik</a:t>
                      </a:r>
                      <a:endParaRPr lang="nl-BE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>
                          <a:effectLst/>
                        </a:rPr>
                        <a:t>lik</a:t>
                      </a:r>
                      <a:endParaRPr lang="nl-BE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 dirty="0">
                          <a:effectLst/>
                        </a:rPr>
                        <a:t>tak</a:t>
                      </a:r>
                      <a:endParaRPr lang="nl-B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856572"/>
                  </a:ext>
                </a:extLst>
              </a:tr>
              <a:tr h="49116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b="0" spc="200">
                          <a:solidFill>
                            <a:schemeClr val="tx1"/>
                          </a:solidFill>
                          <a:effectLst/>
                        </a:rPr>
                        <a:t>8.</a:t>
                      </a:r>
                      <a:endParaRPr lang="nl-BE" sz="2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>
                          <a:solidFill>
                            <a:srgbClr val="00B0F0"/>
                          </a:solidFill>
                          <a:effectLst/>
                        </a:rPr>
                        <a:t>pak</a:t>
                      </a:r>
                      <a:endParaRPr lang="nl-BE" sz="280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>
                          <a:effectLst/>
                        </a:rPr>
                        <a:t>pak</a:t>
                      </a:r>
                      <a:endParaRPr lang="nl-BE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 dirty="0">
                          <a:effectLst/>
                        </a:rPr>
                        <a:t>kap</a:t>
                      </a:r>
                      <a:endParaRPr lang="nl-B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>
                          <a:effectLst/>
                        </a:rPr>
                        <a:t>pak</a:t>
                      </a:r>
                      <a:endParaRPr lang="nl-BE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 dirty="0">
                          <a:effectLst/>
                        </a:rPr>
                        <a:t>bak</a:t>
                      </a:r>
                      <a:endParaRPr lang="nl-B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028638"/>
                  </a:ext>
                </a:extLst>
              </a:tr>
              <a:tr h="49116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b="0" spc="200">
                          <a:solidFill>
                            <a:schemeClr val="tx1"/>
                          </a:solidFill>
                          <a:effectLst/>
                        </a:rPr>
                        <a:t>9. </a:t>
                      </a:r>
                      <a:endParaRPr lang="nl-BE" sz="2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>
                          <a:solidFill>
                            <a:srgbClr val="00B0F0"/>
                          </a:solidFill>
                          <a:effectLst/>
                        </a:rPr>
                        <a:t>kim</a:t>
                      </a:r>
                      <a:endParaRPr lang="nl-BE" sz="280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 dirty="0">
                          <a:effectLst/>
                        </a:rPr>
                        <a:t>tim</a:t>
                      </a:r>
                      <a:endParaRPr lang="nl-B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>
                          <a:effectLst/>
                        </a:rPr>
                        <a:t>kim</a:t>
                      </a:r>
                      <a:endParaRPr lang="nl-BE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>
                          <a:effectLst/>
                        </a:rPr>
                        <a:t>kam</a:t>
                      </a:r>
                      <a:endParaRPr lang="nl-BE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 dirty="0">
                          <a:effectLst/>
                        </a:rPr>
                        <a:t>lam</a:t>
                      </a:r>
                      <a:endParaRPr lang="nl-B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0080105"/>
                  </a:ext>
                </a:extLst>
              </a:tr>
              <a:tr h="49116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b="0" spc="200">
                          <a:solidFill>
                            <a:schemeClr val="tx1"/>
                          </a:solidFill>
                          <a:effectLst/>
                        </a:rPr>
                        <a:t>10.</a:t>
                      </a:r>
                      <a:endParaRPr lang="nl-BE" sz="2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>
                          <a:solidFill>
                            <a:srgbClr val="00B0F0"/>
                          </a:solidFill>
                          <a:effectLst/>
                        </a:rPr>
                        <a:t>pil</a:t>
                      </a:r>
                      <a:endParaRPr lang="nl-BE" sz="280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>
                          <a:effectLst/>
                        </a:rPr>
                        <a:t>pil</a:t>
                      </a:r>
                      <a:endParaRPr lang="nl-BE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>
                          <a:effectLst/>
                        </a:rPr>
                        <a:t>lip</a:t>
                      </a:r>
                      <a:endParaRPr lang="nl-BE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>
                          <a:effectLst/>
                        </a:rPr>
                        <a:t>pil</a:t>
                      </a:r>
                      <a:endParaRPr lang="nl-BE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 dirty="0">
                          <a:effectLst/>
                        </a:rPr>
                        <a:t>pit</a:t>
                      </a:r>
                      <a:endParaRPr lang="nl-B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2516624"/>
                  </a:ext>
                </a:extLst>
              </a:tr>
              <a:tr h="49116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b="0" spc="200">
                          <a:solidFill>
                            <a:schemeClr val="tx1"/>
                          </a:solidFill>
                          <a:effectLst/>
                        </a:rPr>
                        <a:t>11.</a:t>
                      </a:r>
                      <a:endParaRPr lang="nl-BE" sz="2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>
                          <a:solidFill>
                            <a:srgbClr val="00B0F0"/>
                          </a:solidFill>
                          <a:effectLst/>
                        </a:rPr>
                        <a:t>tip</a:t>
                      </a:r>
                      <a:endParaRPr lang="nl-BE" sz="280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>
                          <a:effectLst/>
                        </a:rPr>
                        <a:t>lip</a:t>
                      </a:r>
                      <a:endParaRPr lang="nl-BE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>
                          <a:effectLst/>
                        </a:rPr>
                        <a:t>tip</a:t>
                      </a:r>
                      <a:endParaRPr lang="nl-BE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>
                          <a:effectLst/>
                        </a:rPr>
                        <a:t>kip</a:t>
                      </a:r>
                      <a:endParaRPr lang="nl-BE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 dirty="0">
                          <a:effectLst/>
                        </a:rPr>
                        <a:t>tap</a:t>
                      </a:r>
                      <a:endParaRPr lang="nl-B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097624"/>
                  </a:ext>
                </a:extLst>
              </a:tr>
              <a:tr h="49116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b="0" spc="200" dirty="0">
                          <a:solidFill>
                            <a:schemeClr val="tx1"/>
                          </a:solidFill>
                          <a:effectLst/>
                        </a:rPr>
                        <a:t>12.</a:t>
                      </a:r>
                      <a:endParaRPr lang="nl-BE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 dirty="0">
                          <a:solidFill>
                            <a:srgbClr val="00B0F0"/>
                          </a:solidFill>
                          <a:effectLst/>
                        </a:rPr>
                        <a:t>lap</a:t>
                      </a:r>
                      <a:endParaRPr lang="nl-BE" sz="2800" dirty="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 dirty="0">
                          <a:effectLst/>
                        </a:rPr>
                        <a:t>kap</a:t>
                      </a:r>
                      <a:endParaRPr lang="nl-B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 dirty="0">
                          <a:effectLst/>
                        </a:rPr>
                        <a:t>lap</a:t>
                      </a:r>
                      <a:endParaRPr lang="nl-B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 dirty="0">
                          <a:effectLst/>
                        </a:rPr>
                        <a:t>lap</a:t>
                      </a:r>
                      <a:endParaRPr lang="nl-B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nl-BE" sz="2800" spc="200" dirty="0">
                          <a:effectLst/>
                        </a:rPr>
                        <a:t>pal</a:t>
                      </a:r>
                      <a:endParaRPr lang="nl-B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626" marR="58626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642455"/>
                  </a:ext>
                </a:extLst>
              </a:tr>
            </a:tbl>
          </a:graphicData>
        </a:graphic>
      </p:graphicFrame>
      <p:pic>
        <p:nvPicPr>
          <p:cNvPr id="9" name="Afbeelding 8">
            <a:extLst>
              <a:ext uri="{FF2B5EF4-FFF2-40B4-BE49-F238E27FC236}">
                <a16:creationId xmlns:a16="http://schemas.microsoft.com/office/drawing/2014/main" id="{90FEA86D-F6AD-45D3-BEC3-051A2C4A5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73" y="2095283"/>
            <a:ext cx="1649105" cy="1333717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C0D37BD8-79A6-439B-9E1A-FF8BAAA4B06C}"/>
              </a:ext>
            </a:extLst>
          </p:cNvPr>
          <p:cNvCxnSpPr>
            <a:cxnSpLocks/>
          </p:cNvCxnSpPr>
          <p:nvPr/>
        </p:nvCxnSpPr>
        <p:spPr>
          <a:xfrm>
            <a:off x="2451778" y="-87284"/>
            <a:ext cx="0" cy="703256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40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8BA16514-EEE6-49A3-8213-0564C6641B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454610"/>
              </p:ext>
            </p:extLst>
          </p:nvPr>
        </p:nvGraphicFramePr>
        <p:xfrm>
          <a:off x="1540221" y="1479766"/>
          <a:ext cx="10374687" cy="426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56636">
                  <a:extLst>
                    <a:ext uri="{9D8B030D-6E8A-4147-A177-3AD203B41FA5}">
                      <a16:colId xmlns:a16="http://schemas.microsoft.com/office/drawing/2014/main" val="1371978137"/>
                    </a:ext>
                  </a:extLst>
                </a:gridCol>
                <a:gridCol w="2566902">
                  <a:extLst>
                    <a:ext uri="{9D8B030D-6E8A-4147-A177-3AD203B41FA5}">
                      <a16:colId xmlns:a16="http://schemas.microsoft.com/office/drawing/2014/main" val="2844032559"/>
                    </a:ext>
                  </a:extLst>
                </a:gridCol>
                <a:gridCol w="2609439">
                  <a:extLst>
                    <a:ext uri="{9D8B030D-6E8A-4147-A177-3AD203B41FA5}">
                      <a16:colId xmlns:a16="http://schemas.microsoft.com/office/drawing/2014/main" val="2209678434"/>
                    </a:ext>
                  </a:extLst>
                </a:gridCol>
                <a:gridCol w="2641710">
                  <a:extLst>
                    <a:ext uri="{9D8B030D-6E8A-4147-A177-3AD203B41FA5}">
                      <a16:colId xmlns:a16="http://schemas.microsoft.com/office/drawing/2014/main" val="1280313756"/>
                    </a:ext>
                  </a:extLst>
                </a:gridCol>
              </a:tblGrid>
              <a:tr h="217614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4800" dirty="0">
                          <a:effectLst/>
                        </a:rPr>
                        <a:t>ka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4800" dirty="0">
                          <a:effectLst/>
                        </a:rPr>
                        <a:t>la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4800" dirty="0">
                          <a:effectLst/>
                        </a:rPr>
                        <a:t>ta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4800" dirty="0">
                          <a:effectLst/>
                        </a:rPr>
                        <a:t>ma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4800" dirty="0">
                          <a:effectLst/>
                        </a:rPr>
                        <a:t>pa</a:t>
                      </a:r>
                      <a:endParaRPr lang="nl-BE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4800" dirty="0">
                          <a:effectLst/>
                        </a:rPr>
                        <a:t>pa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4800" dirty="0">
                          <a:effectLst/>
                        </a:rPr>
                        <a:t>ta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4800" dirty="0">
                          <a:effectLst/>
                        </a:rPr>
                        <a:t>ka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4800" dirty="0">
                          <a:effectLst/>
                        </a:rPr>
                        <a:t>la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4800" dirty="0">
                          <a:effectLst/>
                        </a:rPr>
                        <a:t>ma</a:t>
                      </a:r>
                      <a:endParaRPr lang="nl-BE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4800" dirty="0">
                          <a:effectLst/>
                        </a:rPr>
                        <a:t>li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4800" dirty="0">
                          <a:effectLst/>
                        </a:rPr>
                        <a:t>mi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4800" dirty="0">
                          <a:effectLst/>
                        </a:rPr>
                        <a:t>pi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4800" dirty="0">
                          <a:effectLst/>
                        </a:rPr>
                        <a:t>ti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4800" dirty="0">
                          <a:effectLst/>
                        </a:rPr>
                        <a:t>ki</a:t>
                      </a:r>
                      <a:endParaRPr lang="nl-BE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4800" dirty="0">
                          <a:effectLst/>
                        </a:rPr>
                        <a:t>mi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4800" dirty="0">
                          <a:effectLst/>
                        </a:rPr>
                        <a:t>pi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4800" dirty="0">
                          <a:effectLst/>
                        </a:rPr>
                        <a:t>li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4800" dirty="0">
                          <a:effectLst/>
                        </a:rPr>
                        <a:t>ki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4800" dirty="0">
                          <a:effectLst/>
                        </a:rPr>
                        <a:t>ti</a:t>
                      </a:r>
                      <a:endParaRPr lang="nl-BE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054138"/>
                  </a:ext>
                </a:extLst>
              </a:tr>
            </a:tbl>
          </a:graphicData>
        </a:graphic>
      </p:graphicFrame>
      <p:pic>
        <p:nvPicPr>
          <p:cNvPr id="9" name="Afbeelding 8">
            <a:extLst>
              <a:ext uri="{FF2B5EF4-FFF2-40B4-BE49-F238E27FC236}">
                <a16:creationId xmlns:a16="http://schemas.microsoft.com/office/drawing/2014/main" id="{D1CB3DED-E921-4751-A910-3F9DBFE821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" b="17083"/>
          <a:stretch/>
        </p:blipFill>
        <p:spPr>
          <a:xfrm>
            <a:off x="666847" y="421076"/>
            <a:ext cx="1214734" cy="147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6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686A06C-3630-4028-8F17-A718F09476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" b="17083"/>
          <a:stretch/>
        </p:blipFill>
        <p:spPr>
          <a:xfrm>
            <a:off x="597441" y="443243"/>
            <a:ext cx="1214734" cy="1479767"/>
          </a:xfrm>
          <a:prstGeom prst="rect">
            <a:avLst/>
          </a:prstGeom>
        </p:spPr>
      </p:pic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4EA28F47-2C27-42FA-AD0A-6B044AE727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435897"/>
              </p:ext>
            </p:extLst>
          </p:nvPr>
        </p:nvGraphicFramePr>
        <p:xfrm>
          <a:off x="1812175" y="807720"/>
          <a:ext cx="9648305" cy="5242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77632">
                  <a:extLst>
                    <a:ext uri="{9D8B030D-6E8A-4147-A177-3AD203B41FA5}">
                      <a16:colId xmlns:a16="http://schemas.microsoft.com/office/drawing/2014/main" val="399340558"/>
                    </a:ext>
                  </a:extLst>
                </a:gridCol>
                <a:gridCol w="2387182">
                  <a:extLst>
                    <a:ext uri="{9D8B030D-6E8A-4147-A177-3AD203B41FA5}">
                      <a16:colId xmlns:a16="http://schemas.microsoft.com/office/drawing/2014/main" val="4172310860"/>
                    </a:ext>
                  </a:extLst>
                </a:gridCol>
                <a:gridCol w="2426740">
                  <a:extLst>
                    <a:ext uri="{9D8B030D-6E8A-4147-A177-3AD203B41FA5}">
                      <a16:colId xmlns:a16="http://schemas.microsoft.com/office/drawing/2014/main" val="353932861"/>
                    </a:ext>
                  </a:extLst>
                </a:gridCol>
                <a:gridCol w="2456751">
                  <a:extLst>
                    <a:ext uri="{9D8B030D-6E8A-4147-A177-3AD203B41FA5}">
                      <a16:colId xmlns:a16="http://schemas.microsoft.com/office/drawing/2014/main" val="1530342415"/>
                    </a:ext>
                  </a:extLst>
                </a:gridCol>
              </a:tblGrid>
              <a:tr h="23361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BE" sz="4800" dirty="0">
                          <a:effectLst/>
                        </a:rPr>
                        <a:t>la-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BE" sz="4800" dirty="0">
                          <a:effectLst/>
                        </a:rPr>
                        <a:t>lak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BE" sz="4800" dirty="0" err="1">
                          <a:effectLst/>
                        </a:rPr>
                        <a:t>lat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BE" sz="4800" dirty="0" err="1">
                          <a:effectLst/>
                        </a:rPr>
                        <a:t>lam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BE" sz="4800" dirty="0">
                          <a:effectLst/>
                        </a:rPr>
                        <a:t>lap</a:t>
                      </a:r>
                      <a:endParaRPr lang="nl-BE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4800" dirty="0">
                          <a:effectLst/>
                        </a:rPr>
                        <a:t>ta-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4800" dirty="0" err="1">
                          <a:effectLst/>
                        </a:rPr>
                        <a:t>tak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4800" dirty="0" err="1">
                          <a:effectLst/>
                        </a:rPr>
                        <a:t>tal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4800" dirty="0">
                          <a:effectLst/>
                        </a:rPr>
                        <a:t>tam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4800" dirty="0">
                          <a:effectLst/>
                        </a:rPr>
                        <a:t>tap</a:t>
                      </a:r>
                      <a:endParaRPr lang="nl-BE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BE" sz="4800" dirty="0">
                          <a:effectLst/>
                        </a:rPr>
                        <a:t>ma-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BE" sz="4800" dirty="0">
                          <a:effectLst/>
                        </a:rPr>
                        <a:t>mat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BE" sz="4800" dirty="0">
                          <a:effectLst/>
                        </a:rPr>
                        <a:t>mal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BE" sz="4800" dirty="0">
                          <a:effectLst/>
                        </a:rPr>
                        <a:t>mak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fr-BE" sz="4800" dirty="0">
                          <a:effectLst/>
                        </a:rPr>
                        <a:t>mam</a:t>
                      </a:r>
                      <a:endParaRPr lang="nl-BE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4800" dirty="0">
                          <a:effectLst/>
                        </a:rPr>
                        <a:t>pa-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4800" dirty="0" err="1">
                          <a:effectLst/>
                        </a:rPr>
                        <a:t>pak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4800" dirty="0">
                          <a:effectLst/>
                        </a:rPr>
                        <a:t>pal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4800" dirty="0">
                          <a:effectLst/>
                        </a:rPr>
                        <a:t>pap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4800" dirty="0">
                          <a:effectLst/>
                        </a:rPr>
                        <a:t>pat</a:t>
                      </a:r>
                      <a:endParaRPr lang="nl-BE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924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1805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3F05FFE-51E0-4C90-9C34-48E37BE71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" b="17083"/>
          <a:stretch/>
        </p:blipFill>
        <p:spPr>
          <a:xfrm>
            <a:off x="570806" y="421076"/>
            <a:ext cx="1214734" cy="1479767"/>
          </a:xfrm>
          <a:prstGeom prst="rect">
            <a:avLst/>
          </a:prstGeom>
        </p:spPr>
      </p:pic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78A4E466-1355-44AE-8DC4-AB1E2E3044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077585"/>
              </p:ext>
            </p:extLst>
          </p:nvPr>
        </p:nvGraphicFramePr>
        <p:xfrm>
          <a:off x="2111433" y="1244239"/>
          <a:ext cx="9587344" cy="420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62610">
                  <a:extLst>
                    <a:ext uri="{9D8B030D-6E8A-4147-A177-3AD203B41FA5}">
                      <a16:colId xmlns:a16="http://schemas.microsoft.com/office/drawing/2014/main" val="944206620"/>
                    </a:ext>
                  </a:extLst>
                </a:gridCol>
                <a:gridCol w="2372099">
                  <a:extLst>
                    <a:ext uri="{9D8B030D-6E8A-4147-A177-3AD203B41FA5}">
                      <a16:colId xmlns:a16="http://schemas.microsoft.com/office/drawing/2014/main" val="3246975441"/>
                    </a:ext>
                  </a:extLst>
                </a:gridCol>
                <a:gridCol w="2411407">
                  <a:extLst>
                    <a:ext uri="{9D8B030D-6E8A-4147-A177-3AD203B41FA5}">
                      <a16:colId xmlns:a16="http://schemas.microsoft.com/office/drawing/2014/main" val="3307840951"/>
                    </a:ext>
                  </a:extLst>
                </a:gridCol>
                <a:gridCol w="2441228">
                  <a:extLst>
                    <a:ext uri="{9D8B030D-6E8A-4147-A177-3AD203B41FA5}">
                      <a16:colId xmlns:a16="http://schemas.microsoft.com/office/drawing/2014/main" val="3025979572"/>
                    </a:ext>
                  </a:extLst>
                </a:gridCol>
              </a:tblGrid>
              <a:tr h="18999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4800" dirty="0">
                          <a:effectLst/>
                        </a:rPr>
                        <a:t>ki-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4800" dirty="0">
                          <a:effectLst/>
                        </a:rPr>
                        <a:t>kim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4800" dirty="0">
                          <a:effectLst/>
                        </a:rPr>
                        <a:t>kil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4800" dirty="0">
                          <a:effectLst/>
                        </a:rPr>
                        <a:t>kip</a:t>
                      </a:r>
                      <a:endParaRPr lang="nl-BE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4800" dirty="0">
                          <a:effectLst/>
                        </a:rPr>
                        <a:t>li-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4800" dirty="0">
                          <a:effectLst/>
                        </a:rPr>
                        <a:t>lik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4800" dirty="0">
                          <a:effectLst/>
                        </a:rPr>
                        <a:t>lip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4800" dirty="0">
                          <a:effectLst/>
                        </a:rPr>
                        <a:t>lil</a:t>
                      </a:r>
                      <a:endParaRPr lang="nl-BE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4800" dirty="0">
                          <a:effectLst/>
                        </a:rPr>
                        <a:t>pi-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4800" dirty="0">
                          <a:effectLst/>
                        </a:rPr>
                        <a:t>pil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4800" dirty="0">
                          <a:effectLst/>
                        </a:rPr>
                        <a:t>pik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4800" dirty="0">
                          <a:effectLst/>
                        </a:rPr>
                        <a:t>pit</a:t>
                      </a:r>
                      <a:endParaRPr lang="nl-BE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4800" dirty="0">
                          <a:effectLst/>
                        </a:rPr>
                        <a:t>ti-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4800" dirty="0">
                          <a:effectLst/>
                        </a:rPr>
                        <a:t>tim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4800" dirty="0">
                          <a:effectLst/>
                        </a:rPr>
                        <a:t>tik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4800" dirty="0">
                          <a:effectLst/>
                        </a:rPr>
                        <a:t>til</a:t>
                      </a:r>
                      <a:endParaRPr lang="nl-BE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1829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7152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99FAE611-FADA-4347-BC7E-5B8D7AA8CA7D}"/>
              </a:ext>
            </a:extLst>
          </p:cNvPr>
          <p:cNvGrpSpPr/>
          <p:nvPr/>
        </p:nvGrpSpPr>
        <p:grpSpPr>
          <a:xfrm>
            <a:off x="1160975" y="1159815"/>
            <a:ext cx="9870049" cy="4538369"/>
            <a:chOff x="967600" y="1159815"/>
            <a:chExt cx="9870049" cy="4538369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A758E8F2-333A-43EA-AEB9-0A95455F9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600" y="1159815"/>
              <a:ext cx="3537898" cy="4538369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695641DE-E893-46D2-9D09-BC0D01052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2" t="14148"/>
            <a:stretch/>
          </p:blipFill>
          <p:spPr>
            <a:xfrm>
              <a:off x="5758538" y="1839279"/>
              <a:ext cx="5079111" cy="3179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61407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E973E78F-6454-44F4-9DED-FD156A0C1ECB}"/>
              </a:ext>
            </a:extLst>
          </p:cNvPr>
          <p:cNvCxnSpPr>
            <a:cxnSpLocks/>
          </p:cNvCxnSpPr>
          <p:nvPr/>
        </p:nvCxnSpPr>
        <p:spPr>
          <a:xfrm>
            <a:off x="3784680" y="-38793"/>
            <a:ext cx="0" cy="6977149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EE7953-576F-4334-A434-B161B6056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52" y="1674974"/>
            <a:ext cx="2168803" cy="1754024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0304A56-3304-4F87-B744-F6660689B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631" y="138372"/>
            <a:ext cx="5470634" cy="658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892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638FC657-F1A2-4C50-91FB-510F19E3DCD4}"/>
              </a:ext>
            </a:extLst>
          </p:cNvPr>
          <p:cNvGrpSpPr/>
          <p:nvPr/>
        </p:nvGrpSpPr>
        <p:grpSpPr>
          <a:xfrm>
            <a:off x="891290" y="1502347"/>
            <a:ext cx="10409420" cy="3853306"/>
            <a:chOff x="891290" y="1546490"/>
            <a:chExt cx="10409420" cy="3853306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9E669809-298E-49F0-A201-06A1784A120F}"/>
                </a:ext>
              </a:extLst>
            </p:cNvPr>
            <p:cNvGrpSpPr/>
            <p:nvPr/>
          </p:nvGrpSpPr>
          <p:grpSpPr>
            <a:xfrm>
              <a:off x="891290" y="1546490"/>
              <a:ext cx="10409420" cy="3853306"/>
              <a:chOff x="847159" y="1502347"/>
              <a:chExt cx="10409420" cy="3853306"/>
            </a:xfrm>
          </p:grpSpPr>
          <p:pic>
            <p:nvPicPr>
              <p:cNvPr id="3" name="Afbeelding 2">
                <a:extLst>
                  <a:ext uri="{FF2B5EF4-FFF2-40B4-BE49-F238E27FC236}">
                    <a16:creationId xmlns:a16="http://schemas.microsoft.com/office/drawing/2014/main" id="{05B5F9F7-D714-482A-8990-1BC545BF0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159" y="2000025"/>
                <a:ext cx="6808491" cy="2666568"/>
              </a:xfrm>
              <a:prstGeom prst="rect">
                <a:avLst/>
              </a:prstGeom>
            </p:spPr>
          </p:pic>
          <p:pic>
            <p:nvPicPr>
              <p:cNvPr id="4" name="Afbeelding 3">
                <a:extLst>
                  <a:ext uri="{FF2B5EF4-FFF2-40B4-BE49-F238E27FC236}">
                    <a16:creationId xmlns:a16="http://schemas.microsoft.com/office/drawing/2014/main" id="{101043A8-55FD-4BB1-89B8-0C1E42F152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2725" y="1502347"/>
                <a:ext cx="3003854" cy="3853306"/>
              </a:xfrm>
              <a:prstGeom prst="rect">
                <a:avLst/>
              </a:prstGeom>
            </p:spPr>
          </p:pic>
        </p:grpSp>
        <p:sp>
          <p:nvSpPr>
            <p:cNvPr id="6" name="Pijl: rechts 5">
              <a:extLst>
                <a:ext uri="{FF2B5EF4-FFF2-40B4-BE49-F238E27FC236}">
                  <a16:creationId xmlns:a16="http://schemas.microsoft.com/office/drawing/2014/main" id="{60C890F3-D4BE-47A5-B106-26DF2489EC0A}"/>
                </a:ext>
              </a:extLst>
            </p:cNvPr>
            <p:cNvSpPr/>
            <p:nvPr/>
          </p:nvSpPr>
          <p:spPr>
            <a:xfrm>
              <a:off x="1888644" y="2887932"/>
              <a:ext cx="4813781" cy="979039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9323654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446AD4C-764D-4854-868C-7DD8A083F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752" y="661416"/>
            <a:ext cx="7778496" cy="55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93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032211B-FDF6-476B-81F5-A3A6F1776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957" y="522977"/>
            <a:ext cx="9412086" cy="581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28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9A7DC605-8B3A-4656-9B79-29772B1454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9" b="10872"/>
          <a:stretch/>
        </p:blipFill>
        <p:spPr>
          <a:xfrm>
            <a:off x="726480" y="1225618"/>
            <a:ext cx="1648188" cy="2145438"/>
          </a:xfrm>
          <a:prstGeom prst="rect">
            <a:avLst/>
          </a:prstGeom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467C8BE3-5637-4E41-8790-9E8C3554E80C}"/>
              </a:ext>
            </a:extLst>
          </p:cNvPr>
          <p:cNvCxnSpPr>
            <a:cxnSpLocks/>
          </p:cNvCxnSpPr>
          <p:nvPr/>
        </p:nvCxnSpPr>
        <p:spPr>
          <a:xfrm>
            <a:off x="2898369" y="-60960"/>
            <a:ext cx="0" cy="703256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AC5F0B91-61FF-46DC-A148-ED1E88FA0E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140331"/>
              </p:ext>
            </p:extLst>
          </p:nvPr>
        </p:nvGraphicFramePr>
        <p:xfrm>
          <a:off x="3314006" y="419446"/>
          <a:ext cx="8262846" cy="59032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1273">
                  <a:extLst>
                    <a:ext uri="{9D8B030D-6E8A-4147-A177-3AD203B41FA5}">
                      <a16:colId xmlns:a16="http://schemas.microsoft.com/office/drawing/2014/main" val="929240620"/>
                    </a:ext>
                  </a:extLst>
                </a:gridCol>
                <a:gridCol w="1596409">
                  <a:extLst>
                    <a:ext uri="{9D8B030D-6E8A-4147-A177-3AD203B41FA5}">
                      <a16:colId xmlns:a16="http://schemas.microsoft.com/office/drawing/2014/main" val="1748836279"/>
                    </a:ext>
                  </a:extLst>
                </a:gridCol>
                <a:gridCol w="1458791">
                  <a:extLst>
                    <a:ext uri="{9D8B030D-6E8A-4147-A177-3AD203B41FA5}">
                      <a16:colId xmlns:a16="http://schemas.microsoft.com/office/drawing/2014/main" val="1214238205"/>
                    </a:ext>
                  </a:extLst>
                </a:gridCol>
                <a:gridCol w="1458791">
                  <a:extLst>
                    <a:ext uri="{9D8B030D-6E8A-4147-A177-3AD203B41FA5}">
                      <a16:colId xmlns:a16="http://schemas.microsoft.com/office/drawing/2014/main" val="2887531224"/>
                    </a:ext>
                  </a:extLst>
                </a:gridCol>
                <a:gridCol w="1458791">
                  <a:extLst>
                    <a:ext uri="{9D8B030D-6E8A-4147-A177-3AD203B41FA5}">
                      <a16:colId xmlns:a16="http://schemas.microsoft.com/office/drawing/2014/main" val="2439620375"/>
                    </a:ext>
                  </a:extLst>
                </a:gridCol>
                <a:gridCol w="1458791">
                  <a:extLst>
                    <a:ext uri="{9D8B030D-6E8A-4147-A177-3AD203B41FA5}">
                      <a16:colId xmlns:a16="http://schemas.microsoft.com/office/drawing/2014/main" val="299005125"/>
                    </a:ext>
                  </a:extLst>
                </a:gridCol>
              </a:tblGrid>
              <a:tr h="4511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</a:rPr>
                        <a:t>1.</a:t>
                      </a: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orbel" panose="020B0503020204020204" pitchFamily="34" charset="0"/>
                        </a:rPr>
                        <a:t>mal</a:t>
                      </a:r>
                      <a:endParaRPr lang="nl-BE" sz="2400" dirty="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mat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kil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tap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orbel" panose="020B0503020204020204" pitchFamily="34" charset="0"/>
                        </a:rPr>
                        <a:t>pal</a:t>
                      </a:r>
                      <a:endParaRPr lang="nl-BE" sz="2400" dirty="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907743"/>
                  </a:ext>
                </a:extLst>
              </a:tr>
              <a:tr h="4511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</a:rPr>
                        <a:t>2.</a:t>
                      </a: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orbel" panose="020B0503020204020204" pitchFamily="34" charset="0"/>
                        </a:rPr>
                        <a:t>pim</a:t>
                      </a:r>
                      <a:endParaRPr lang="nl-BE" sz="2400" dirty="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map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mat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kap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kip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1791"/>
                  </a:ext>
                </a:extLst>
              </a:tr>
              <a:tr h="4511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</a:rPr>
                        <a:t>3.</a:t>
                      </a: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lap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tim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pap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mal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mik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645516"/>
                  </a:ext>
                </a:extLst>
              </a:tr>
              <a:tr h="4511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</a:rPr>
                        <a:t>4.</a:t>
                      </a: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orbel" panose="020B0503020204020204" pitchFamily="34" charset="0"/>
                        </a:rPr>
                        <a:t>kil</a:t>
                      </a:r>
                      <a:endParaRPr lang="nl-BE" sz="2400" dirty="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tap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tip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pim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mam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1831097"/>
                  </a:ext>
                </a:extLst>
              </a:tr>
              <a:tr h="4511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</a:rPr>
                        <a:t>5.</a:t>
                      </a: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kam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kim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lam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lip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pak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474201"/>
                  </a:ext>
                </a:extLst>
              </a:tr>
              <a:tr h="4511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</a:rPr>
                        <a:t>6.</a:t>
                      </a: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pil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mal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mik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kil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lak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985787"/>
                  </a:ext>
                </a:extLst>
              </a:tr>
              <a:tr h="4511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</a:rPr>
                        <a:t>7.</a:t>
                      </a: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pal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pik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orbel" panose="020B0503020204020204" pitchFamily="34" charset="0"/>
                        </a:rPr>
                        <a:t>mik</a:t>
                      </a:r>
                      <a:endParaRPr lang="nl-BE" sz="2400" dirty="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kat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tik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970248"/>
                  </a:ext>
                </a:extLst>
              </a:tr>
              <a:tr h="4511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</a:rPr>
                        <a:t>8.</a:t>
                      </a: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pal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pit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tak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orbel" panose="020B0503020204020204" pitchFamily="34" charset="0"/>
                        </a:rPr>
                        <a:t>tam</a:t>
                      </a:r>
                      <a:endParaRPr lang="nl-BE" sz="2400" dirty="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mat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324655"/>
                  </a:ext>
                </a:extLst>
              </a:tr>
              <a:tr h="4511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</a:rPr>
                        <a:t>8.</a:t>
                      </a: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lip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pil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kap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kip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mak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027771"/>
                  </a:ext>
                </a:extLst>
              </a:tr>
              <a:tr h="4511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</a:rPr>
                        <a:t>10.</a:t>
                      </a: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pak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lap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pit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tap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tal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180747"/>
                  </a:ext>
                </a:extLst>
              </a:tr>
              <a:tr h="4511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</a:rPr>
                        <a:t>11.</a:t>
                      </a: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lik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kim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lak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lat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orbel" panose="020B0503020204020204" pitchFamily="34" charset="0"/>
                        </a:rPr>
                        <a:t>kam</a:t>
                      </a:r>
                      <a:endParaRPr lang="nl-BE" sz="2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171837"/>
                  </a:ext>
                </a:extLst>
              </a:tr>
              <a:tr h="4511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</a:rPr>
                        <a:t>12.</a:t>
                      </a: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orbel" panose="020B0503020204020204" pitchFamily="34" charset="0"/>
                        </a:rPr>
                        <a:t>tik</a:t>
                      </a:r>
                      <a:endParaRPr lang="nl-BE" sz="2400" dirty="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orbel" panose="020B0503020204020204" pitchFamily="34" charset="0"/>
                        </a:rPr>
                        <a:t>map</a:t>
                      </a:r>
                      <a:endParaRPr lang="nl-BE" sz="2400" dirty="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orbel" panose="020B0503020204020204" pitchFamily="34" charset="0"/>
                        </a:rPr>
                        <a:t>kam</a:t>
                      </a:r>
                      <a:endParaRPr lang="nl-BE" sz="2400" dirty="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orbel" panose="020B0503020204020204" pitchFamily="34" charset="0"/>
                        </a:rPr>
                        <a:t>mam</a:t>
                      </a:r>
                      <a:endParaRPr lang="nl-BE" sz="2400" dirty="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orbel" panose="020B0503020204020204" pitchFamily="34" charset="0"/>
                        </a:rPr>
                        <a:t>kil</a:t>
                      </a:r>
                      <a:endParaRPr lang="nl-BE" sz="2400" dirty="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002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1790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AC67D4C8-6FA1-49FD-9813-AE93AC2DF9C4}"/>
              </a:ext>
            </a:extLst>
          </p:cNvPr>
          <p:cNvGrpSpPr/>
          <p:nvPr/>
        </p:nvGrpSpPr>
        <p:grpSpPr>
          <a:xfrm>
            <a:off x="787238" y="2171922"/>
            <a:ext cx="10617523" cy="2514155"/>
            <a:chOff x="1583398" y="2146515"/>
            <a:chExt cx="9766852" cy="2312722"/>
          </a:xfrm>
        </p:grpSpPr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850E45BD-B5B1-49CB-A13B-CA4A7F9F8A27}"/>
                </a:ext>
              </a:extLst>
            </p:cNvPr>
            <p:cNvGrpSpPr/>
            <p:nvPr/>
          </p:nvGrpSpPr>
          <p:grpSpPr>
            <a:xfrm>
              <a:off x="1583398" y="2146515"/>
              <a:ext cx="9766852" cy="2312722"/>
              <a:chOff x="1275077" y="3542885"/>
              <a:chExt cx="9766852" cy="2312722"/>
            </a:xfrm>
          </p:grpSpPr>
          <p:pic>
            <p:nvPicPr>
              <p:cNvPr id="13" name="Afbeelding 12">
                <a:extLst>
                  <a:ext uri="{FF2B5EF4-FFF2-40B4-BE49-F238E27FC236}">
                    <a16:creationId xmlns:a16="http://schemas.microsoft.com/office/drawing/2014/main" id="{132926CD-3E90-4905-B257-4E404B7216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5077" y="3542887"/>
                <a:ext cx="1802887" cy="2312720"/>
              </a:xfrm>
              <a:prstGeom prst="rect">
                <a:avLst/>
              </a:prstGeom>
            </p:spPr>
          </p:pic>
          <p:sp>
            <p:nvSpPr>
              <p:cNvPr id="15" name="Pijl: gestreept rechts 14">
                <a:extLst>
                  <a:ext uri="{FF2B5EF4-FFF2-40B4-BE49-F238E27FC236}">
                    <a16:creationId xmlns:a16="http://schemas.microsoft.com/office/drawing/2014/main" id="{0DE2C273-7D7A-4768-A065-ECDC29D4D05A}"/>
                  </a:ext>
                </a:extLst>
              </p:cNvPr>
              <p:cNvSpPr/>
              <p:nvPr/>
            </p:nvSpPr>
            <p:spPr>
              <a:xfrm>
                <a:off x="5425714" y="4242044"/>
                <a:ext cx="1616494" cy="914400"/>
              </a:xfrm>
              <a:prstGeom prst="striped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pic>
            <p:nvPicPr>
              <p:cNvPr id="17" name="Afbeelding 16">
                <a:extLst>
                  <a:ext uri="{FF2B5EF4-FFF2-40B4-BE49-F238E27FC236}">
                    <a16:creationId xmlns:a16="http://schemas.microsoft.com/office/drawing/2014/main" id="{654C0639-1B39-4F1D-B331-6039D2848A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3723" y="3542885"/>
                <a:ext cx="3548206" cy="2312719"/>
              </a:xfrm>
              <a:prstGeom prst="rect">
                <a:avLst/>
              </a:prstGeom>
            </p:spPr>
          </p:pic>
        </p:grpSp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AEB23F26-458A-4AB2-BC4C-4EF57D69AE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61" t="4018" r="22322" b="6963"/>
            <a:stretch/>
          </p:blipFill>
          <p:spPr>
            <a:xfrm>
              <a:off x="3837800" y="2288720"/>
              <a:ext cx="1444720" cy="20763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3475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3DDC8A57-6907-4E1C-9D86-682F8023C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" y="844296"/>
            <a:ext cx="10582656" cy="516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45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008652F-C91A-4FAD-9A87-5A9C95B41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73" y="294698"/>
            <a:ext cx="10043853" cy="626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005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6B3F2B1F-2439-4BDA-8B79-EC2FD78F3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966" y="491884"/>
            <a:ext cx="7546068" cy="50954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67729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5732FB51-0C5D-4588-98ED-9538074179F4}"/>
              </a:ext>
            </a:extLst>
          </p:cNvPr>
          <p:cNvCxnSpPr>
            <a:cxnSpLocks/>
          </p:cNvCxnSpPr>
          <p:nvPr/>
        </p:nvCxnSpPr>
        <p:spPr>
          <a:xfrm>
            <a:off x="3011501" y="-94211"/>
            <a:ext cx="0" cy="703256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" name="Groep 3">
            <a:extLst>
              <a:ext uri="{FF2B5EF4-FFF2-40B4-BE49-F238E27FC236}">
                <a16:creationId xmlns:a16="http://schemas.microsoft.com/office/drawing/2014/main" id="{CCDEDB17-4D2C-4732-A260-C02E275305A7}"/>
              </a:ext>
            </a:extLst>
          </p:cNvPr>
          <p:cNvGrpSpPr/>
          <p:nvPr/>
        </p:nvGrpSpPr>
        <p:grpSpPr>
          <a:xfrm>
            <a:off x="605320" y="1782074"/>
            <a:ext cx="1931231" cy="1646926"/>
            <a:chOff x="344854" y="2038336"/>
            <a:chExt cx="1931231" cy="1646926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1026A029-6388-445B-A697-E0433D31F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854" y="2123375"/>
              <a:ext cx="1931231" cy="1561887"/>
            </a:xfrm>
            <a:prstGeom prst="rect">
              <a:avLst/>
            </a:prstGeom>
          </p:spPr>
        </p:pic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9650DE09-A36C-4C0A-BBB6-CAD38A463EA9}"/>
                </a:ext>
              </a:extLst>
            </p:cNvPr>
            <p:cNvSpPr txBox="1"/>
            <p:nvPr/>
          </p:nvSpPr>
          <p:spPr>
            <a:xfrm>
              <a:off x="344854" y="2038336"/>
              <a:ext cx="8688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sz="1600" dirty="0"/>
                <a:t>map</a:t>
              </a:r>
              <a:endParaRPr lang="nl-BE" dirty="0"/>
            </a:p>
          </p:txBody>
        </p:sp>
      </p:grpSp>
      <p:pic>
        <p:nvPicPr>
          <p:cNvPr id="3" name="Afbeelding 2">
            <a:extLst>
              <a:ext uri="{FF2B5EF4-FFF2-40B4-BE49-F238E27FC236}">
                <a16:creationId xmlns:a16="http://schemas.microsoft.com/office/drawing/2014/main" id="{E235C48B-A9AE-4FAC-A546-D193A1A48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619" y="166994"/>
            <a:ext cx="8094192" cy="652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49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5C05DCAA-F92D-478A-8666-2C52BD93BDA5}"/>
              </a:ext>
            </a:extLst>
          </p:cNvPr>
          <p:cNvGrpSpPr/>
          <p:nvPr/>
        </p:nvGrpSpPr>
        <p:grpSpPr>
          <a:xfrm>
            <a:off x="561396" y="2133600"/>
            <a:ext cx="1716085" cy="1295400"/>
            <a:chOff x="351166" y="2281886"/>
            <a:chExt cx="1477428" cy="1115248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BA59EEF3-8C9C-46C9-B8B0-87A8C9BE5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66" y="2281886"/>
              <a:ext cx="1477428" cy="1115248"/>
            </a:xfrm>
            <a:prstGeom prst="rect">
              <a:avLst/>
            </a:prstGeom>
          </p:spPr>
        </p:pic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C936C3AD-6D79-434D-8312-74F13CB13AE5}"/>
                </a:ext>
              </a:extLst>
            </p:cNvPr>
            <p:cNvSpPr txBox="1"/>
            <p:nvPr/>
          </p:nvSpPr>
          <p:spPr>
            <a:xfrm>
              <a:off x="352123" y="2298512"/>
              <a:ext cx="598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dirty="0"/>
                <a:t>map</a:t>
              </a:r>
            </a:p>
          </p:txBody>
        </p:sp>
      </p:grpSp>
      <p:sp>
        <p:nvSpPr>
          <p:cNvPr id="7" name="Rechthoek 6">
            <a:extLst>
              <a:ext uri="{FF2B5EF4-FFF2-40B4-BE49-F238E27FC236}">
                <a16:creationId xmlns:a16="http://schemas.microsoft.com/office/drawing/2014/main" id="{D906A45A-451C-4E48-9D19-ADCE0F2C40A8}"/>
              </a:ext>
            </a:extLst>
          </p:cNvPr>
          <p:cNvSpPr/>
          <p:nvPr/>
        </p:nvSpPr>
        <p:spPr>
          <a:xfrm>
            <a:off x="2942705" y="790577"/>
            <a:ext cx="6605847" cy="5336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BE" sz="4000" dirty="0">
                <a:latin typeface="Tahoma" panose="020B0604030504040204" pitchFamily="34" charset="0"/>
                <a:ea typeface="Times New Roman" panose="02020603050405020304" pitchFamily="18" charset="0"/>
              </a:rPr>
              <a:t>de map in de kast</a:t>
            </a:r>
            <a:endParaRPr lang="nl-BE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nl-BE" sz="1400" dirty="0">
                <a:latin typeface="Tahoma" panose="020B0604030504040204" pitchFamily="34" charset="0"/>
                <a:ea typeface="Times New Roman" panose="02020603050405020304" pitchFamily="18" charset="0"/>
              </a:rPr>
              <a:t> </a:t>
            </a:r>
            <a:endParaRPr lang="nl-BE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nl-BE" sz="3200" dirty="0">
                <a:latin typeface="Tahoma" panose="020B0604030504040204" pitchFamily="34" charset="0"/>
                <a:ea typeface="Times New Roman" panose="02020603050405020304" pitchFamily="18" charset="0"/>
              </a:rPr>
              <a:t>ik zoek mijn map.</a:t>
            </a:r>
            <a:endParaRPr lang="nl-BE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nl-BE" sz="3200" dirty="0"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ik zie mijn map niet.</a:t>
            </a:r>
            <a:endParaRPr lang="nl-BE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nl-BE" sz="3200" dirty="0"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mijn map ligt niet op de tafel.</a:t>
            </a:r>
            <a:endParaRPr lang="nl-BE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nl-BE" sz="32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mijn map zit ook niet in mijn tas.</a:t>
            </a:r>
            <a:endParaRPr lang="nl-BE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nl-BE" sz="3600" dirty="0">
                <a:latin typeface="Latha" panose="020B0604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waar is mijn map ? </a:t>
            </a:r>
            <a:endParaRPr lang="nl-BE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BE" sz="3600" dirty="0">
                <a:latin typeface="Gautami" panose="020B0502040204020203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mijn map staat in de kast.</a:t>
            </a:r>
            <a:endParaRPr lang="nl-BE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Bureauwerk, Het Werk, Office, Map, Bestanden">
            <a:extLst>
              <a:ext uri="{FF2B5EF4-FFF2-40B4-BE49-F238E27FC236}">
                <a16:creationId xmlns:a16="http://schemas.microsoft.com/office/drawing/2014/main" id="{09E9D8AC-A94D-4886-AC95-54103D0A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789" y="1876688"/>
            <a:ext cx="2355069" cy="158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BCAD6BFE-9807-4066-97B8-A7F325A96058}"/>
              </a:ext>
            </a:extLst>
          </p:cNvPr>
          <p:cNvCxnSpPr>
            <a:cxnSpLocks/>
          </p:cNvCxnSpPr>
          <p:nvPr/>
        </p:nvCxnSpPr>
        <p:spPr>
          <a:xfrm>
            <a:off x="2651283" y="-87284"/>
            <a:ext cx="0" cy="703256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2684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0B211A8-93BA-4BBF-A80B-32744F468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97" y="875348"/>
            <a:ext cx="8562638" cy="510730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5BA0A7B-ECA4-43E6-898B-2F53F7B99A8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03" y="2268970"/>
            <a:ext cx="1870613" cy="1160030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444E15B5-D863-4F65-883F-C80F29A79DEB}"/>
              </a:ext>
            </a:extLst>
          </p:cNvPr>
          <p:cNvCxnSpPr>
            <a:cxnSpLocks/>
          </p:cNvCxnSpPr>
          <p:nvPr/>
        </p:nvCxnSpPr>
        <p:spPr>
          <a:xfrm>
            <a:off x="2715683" y="-130233"/>
            <a:ext cx="0" cy="698823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514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36C821A8-C8EC-424D-A43D-993DF6C16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792" y="0"/>
            <a:ext cx="8274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32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hlinkClick r:id="rId2"/>
            <a:extLst>
              <a:ext uri="{FF2B5EF4-FFF2-40B4-BE49-F238E27FC236}">
                <a16:creationId xmlns:a16="http://schemas.microsoft.com/office/drawing/2014/main" id="{C2FFAD4E-3A9D-4B56-AF32-595D09A39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052" y="422167"/>
            <a:ext cx="6415895" cy="601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8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AFA2FA50-523E-45B1-80F2-AF40E35B84E0}"/>
              </a:ext>
            </a:extLst>
          </p:cNvPr>
          <p:cNvGrpSpPr/>
          <p:nvPr/>
        </p:nvGrpSpPr>
        <p:grpSpPr>
          <a:xfrm>
            <a:off x="688951" y="2177848"/>
            <a:ext cx="10814097" cy="2221775"/>
            <a:chOff x="1024899" y="2272638"/>
            <a:chExt cx="10814097" cy="2221775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65A071BC-AE7D-4087-8AFA-FDB4FCBDC084}"/>
                </a:ext>
              </a:extLst>
            </p:cNvPr>
            <p:cNvGrpSpPr/>
            <p:nvPr/>
          </p:nvGrpSpPr>
          <p:grpSpPr>
            <a:xfrm>
              <a:off x="1024899" y="2272638"/>
              <a:ext cx="5463947" cy="2221775"/>
              <a:chOff x="1023308" y="3542887"/>
              <a:chExt cx="5687605" cy="2312720"/>
            </a:xfrm>
          </p:grpSpPr>
          <p:pic>
            <p:nvPicPr>
              <p:cNvPr id="3" name="Afbeelding 2">
                <a:extLst>
                  <a:ext uri="{FF2B5EF4-FFF2-40B4-BE49-F238E27FC236}">
                    <a16:creationId xmlns:a16="http://schemas.microsoft.com/office/drawing/2014/main" id="{52935864-2362-462A-8A34-AFC6C34A1F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308" y="3542887"/>
                <a:ext cx="1802887" cy="2312720"/>
              </a:xfrm>
              <a:prstGeom prst="rect">
                <a:avLst/>
              </a:prstGeom>
            </p:spPr>
          </p:pic>
          <p:sp>
            <p:nvSpPr>
              <p:cNvPr id="5" name="Pijl: gestreept rechts 4">
                <a:extLst>
                  <a:ext uri="{FF2B5EF4-FFF2-40B4-BE49-F238E27FC236}">
                    <a16:creationId xmlns:a16="http://schemas.microsoft.com/office/drawing/2014/main" id="{36F1C112-F2B9-4CDC-81A9-1849A6BC2896}"/>
                  </a:ext>
                </a:extLst>
              </p:cNvPr>
              <p:cNvSpPr/>
              <p:nvPr/>
            </p:nvSpPr>
            <p:spPr>
              <a:xfrm>
                <a:off x="5094419" y="4242044"/>
                <a:ext cx="1616494" cy="914400"/>
              </a:xfrm>
              <a:prstGeom prst="striped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15FAEBF-69A0-48D1-8664-71B13E12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7812" y="2527069"/>
              <a:ext cx="5091184" cy="1967344"/>
            </a:xfrm>
            <a:prstGeom prst="rect">
              <a:avLst/>
            </a:prstGeom>
          </p:spPr>
        </p:pic>
      </p:grpSp>
      <p:pic>
        <p:nvPicPr>
          <p:cNvPr id="6" name="Afbeelding 5">
            <a:extLst>
              <a:ext uri="{FF2B5EF4-FFF2-40B4-BE49-F238E27FC236}">
                <a16:creationId xmlns:a16="http://schemas.microsoft.com/office/drawing/2014/main" id="{959E5388-94BB-4FAF-B2A5-1AD332DED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92" y="2350119"/>
            <a:ext cx="1515329" cy="159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7458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1241</TotalTime>
  <Words>238</Words>
  <Application>Microsoft Office PowerPoint</Application>
  <PresentationFormat>Breedbeeld</PresentationFormat>
  <Paragraphs>220</Paragraphs>
  <Slides>32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45" baseType="lpstr">
      <vt:lpstr>Arial</vt:lpstr>
      <vt:lpstr>Calibri</vt:lpstr>
      <vt:lpstr>Calibri Light</vt:lpstr>
      <vt:lpstr>Century Gothic</vt:lpstr>
      <vt:lpstr>Comic Sans MS</vt:lpstr>
      <vt:lpstr>Corbel</vt:lpstr>
      <vt:lpstr>Fira Sans</vt:lpstr>
      <vt:lpstr>Gautami</vt:lpstr>
      <vt:lpstr>Latha</vt:lpstr>
      <vt:lpstr>Segoe UI</vt:lpstr>
      <vt:lpstr>Tahoma</vt:lpstr>
      <vt:lpstr>Times New Roman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janique vanderstocken</dc:creator>
  <cp:lastModifiedBy>janique vanderstocken</cp:lastModifiedBy>
  <cp:revision>72</cp:revision>
  <dcterms:created xsi:type="dcterms:W3CDTF">2018-06-29T20:34:18Z</dcterms:created>
  <dcterms:modified xsi:type="dcterms:W3CDTF">2018-07-28T19:18:21Z</dcterms:modified>
</cp:coreProperties>
</file>