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24" r:id="rId3"/>
    <p:sldId id="258" r:id="rId4"/>
    <p:sldId id="259" r:id="rId5"/>
    <p:sldId id="283" r:id="rId6"/>
    <p:sldId id="287" r:id="rId7"/>
    <p:sldId id="303" r:id="rId8"/>
    <p:sldId id="261" r:id="rId9"/>
    <p:sldId id="323" r:id="rId10"/>
    <p:sldId id="316" r:id="rId11"/>
    <p:sldId id="321" r:id="rId12"/>
    <p:sldId id="262" r:id="rId13"/>
    <p:sldId id="285" r:id="rId14"/>
    <p:sldId id="267" r:id="rId15"/>
    <p:sldId id="284" r:id="rId16"/>
    <p:sldId id="325" r:id="rId17"/>
    <p:sldId id="289" r:id="rId18"/>
    <p:sldId id="268" r:id="rId19"/>
    <p:sldId id="300" r:id="rId20"/>
    <p:sldId id="290" r:id="rId21"/>
    <p:sldId id="271" r:id="rId22"/>
    <p:sldId id="322" r:id="rId23"/>
    <p:sldId id="311" r:id="rId24"/>
    <p:sldId id="310" r:id="rId25"/>
    <p:sldId id="318" r:id="rId26"/>
    <p:sldId id="312" r:id="rId27"/>
    <p:sldId id="313" r:id="rId28"/>
    <p:sldId id="309" r:id="rId29"/>
    <p:sldId id="301" r:id="rId30"/>
    <p:sldId id="319" r:id="rId31"/>
    <p:sldId id="317" r:id="rId32"/>
    <p:sldId id="314" r:id="rId33"/>
    <p:sldId id="315" r:id="rId34"/>
    <p:sldId id="27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bookwidgets.com/play/PDUSU5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5.jpg"/><Relationship Id="rId5" Type="http://schemas.openxmlformats.org/officeDocument/2006/relationships/image" Target="../media/image20.jpg"/><Relationship Id="rId10" Type="http://schemas.openxmlformats.org/officeDocument/2006/relationships/image" Target="../media/image1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bookwidgets.com/play/XD924Y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://www.ikleer.net/05-raam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bookwidgets.com/play/QDUSP9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bookwidgets.com/play/KD92XH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525497" y="877058"/>
            <a:ext cx="462299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Calibri" panose="020F05020202040302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raam</a:t>
            </a:r>
            <a:endParaRPr lang="nl-BE" sz="2400" dirty="0">
              <a:latin typeface="Calibri" panose="020F05020202040302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662150" y="4160383"/>
            <a:ext cx="5486344" cy="1616076"/>
            <a:chOff x="4911712" y="4053850"/>
            <a:chExt cx="5486344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aa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m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2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r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107E40-07D8-4AE6-8136-A6F6B67A0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r="6243"/>
          <a:stretch/>
        </p:blipFill>
        <p:spPr>
          <a:xfrm>
            <a:off x="781395" y="1306786"/>
            <a:ext cx="3879273" cy="34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1CA4E519-BD23-465B-BF6F-2226A5114A25}"/>
              </a:ext>
            </a:extLst>
          </p:cNvPr>
          <p:cNvGrpSpPr/>
          <p:nvPr/>
        </p:nvGrpSpPr>
        <p:grpSpPr>
          <a:xfrm>
            <a:off x="728706" y="2013453"/>
            <a:ext cx="10889759" cy="2347131"/>
            <a:chOff x="728706" y="2013453"/>
            <a:chExt cx="10889759" cy="234713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FA2FA50-523E-45B1-80F2-AF40E35B84E0}"/>
                </a:ext>
              </a:extLst>
            </p:cNvPr>
            <p:cNvGrpSpPr/>
            <p:nvPr/>
          </p:nvGrpSpPr>
          <p:grpSpPr>
            <a:xfrm>
              <a:off x="728706" y="2138809"/>
              <a:ext cx="10889759" cy="2221775"/>
              <a:chOff x="1096017" y="2272634"/>
              <a:chExt cx="10889759" cy="2221775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1096017" y="2272634"/>
                <a:ext cx="5888225" cy="2221775"/>
                <a:chOff x="1097337" y="3542884"/>
                <a:chExt cx="6129252" cy="2312720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7337" y="3542884"/>
                  <a:ext cx="1802888" cy="2312720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5610095" y="4201135"/>
                  <a:ext cx="1616494" cy="996217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15FAEBF-69A0-48D1-8664-71B13E12B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934" b="-5903"/>
              <a:stretch/>
            </p:blipFill>
            <p:spPr>
              <a:xfrm>
                <a:off x="7289042" y="2272634"/>
                <a:ext cx="4696734" cy="2221775"/>
              </a:xfrm>
              <a:prstGeom prst="rect">
                <a:avLst/>
              </a:prstGeom>
            </p:spPr>
          </p:pic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6C9A637-9909-480E-9BC5-E3DE8012647B}"/>
                </a:ext>
              </a:extLst>
            </p:cNvPr>
            <p:cNvSpPr txBox="1"/>
            <p:nvPr/>
          </p:nvSpPr>
          <p:spPr>
            <a:xfrm>
              <a:off x="2800301" y="2013453"/>
              <a:ext cx="195890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800" dirty="0">
                  <a:latin typeface="Corbel" panose="020B0503020204020204" pitchFamily="34" charset="0"/>
                  <a:cs typeface="Segoe UI" panose="020B0502040204020203" pitchFamily="34" charset="0"/>
                </a:rPr>
                <a:t>aa</a:t>
              </a:r>
              <a:endParaRPr lang="nl-BE" sz="3600" dirty="0">
                <a:latin typeface="Corbel" panose="020B050302020402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87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806848" y="-99753"/>
            <a:ext cx="0" cy="707690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56773" y="1462683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7157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aa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02" y="487673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83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2866A1B-4691-42CC-8B2A-B8B3B75B6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4" y="808170"/>
            <a:ext cx="10286870" cy="2982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FF31FD0-5A48-4A8E-980D-CB689B6D6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23" y="4641538"/>
            <a:ext cx="10286870" cy="14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4" y="2127006"/>
            <a:ext cx="1825749" cy="130199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3224957" y="-49876"/>
            <a:ext cx="0" cy="697714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1E9F2D-57AC-41A0-9FB8-25B3BED05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658" y="525212"/>
            <a:ext cx="7715918" cy="58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646717-6319-4070-BADB-F95B928ED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23" y="2718740"/>
            <a:ext cx="3265560" cy="12789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194897-440E-41EB-9EDA-1FAB5DE10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r="4770"/>
          <a:stretch/>
        </p:blipFill>
        <p:spPr>
          <a:xfrm>
            <a:off x="7052983" y="4532123"/>
            <a:ext cx="2086356" cy="175784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ED7206F-7DD4-4CC1-BA5B-21BF54C4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83" y="4532123"/>
            <a:ext cx="2554622" cy="175784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D449B0D-EDCB-4754-8649-4784C99A6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23" y="426483"/>
            <a:ext cx="2313956" cy="17578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D3AC0B-CB99-4F14-B08D-5D6B76C7FD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7157" r="12243" b="5536"/>
          <a:stretch/>
        </p:blipFill>
        <p:spPr>
          <a:xfrm>
            <a:off x="8254548" y="2697527"/>
            <a:ext cx="1991256" cy="146294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6D776FC-D967-4D68-9C78-97A8124B43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7598"/>
          <a:stretch/>
        </p:blipFill>
        <p:spPr>
          <a:xfrm>
            <a:off x="9344601" y="758532"/>
            <a:ext cx="2168450" cy="175784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B559FF6-A879-48DF-B026-935F113FED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/>
          <a:stretch/>
        </p:blipFill>
        <p:spPr>
          <a:xfrm>
            <a:off x="6447305" y="426482"/>
            <a:ext cx="2086356" cy="175784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D0E5A0C0-A298-4E53-84D0-5893DE0E1F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6197" r="29390"/>
          <a:stretch/>
        </p:blipFill>
        <p:spPr>
          <a:xfrm>
            <a:off x="10055367" y="4341626"/>
            <a:ext cx="1296971" cy="175784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C51C88C-2657-4D03-9FB6-1C141335AE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2445" r="7394" b="1589"/>
          <a:stretch/>
        </p:blipFill>
        <p:spPr>
          <a:xfrm>
            <a:off x="633089" y="1547845"/>
            <a:ext cx="2150146" cy="1770366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DE2B72C4-06B2-438F-AA1C-00886A3A7B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2"/>
          <a:stretch/>
        </p:blipFill>
        <p:spPr>
          <a:xfrm>
            <a:off x="925301" y="3865797"/>
            <a:ext cx="2361704" cy="175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F28D3285-4325-4762-800C-D8884A84D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87" y="386957"/>
            <a:ext cx="6491025" cy="608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FCAEF7-99AB-4275-901D-8F79D323F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9" y="244255"/>
            <a:ext cx="11026501" cy="636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4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4067313" y="-105295"/>
            <a:ext cx="0" cy="706027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07" y="1690214"/>
            <a:ext cx="2168803" cy="175402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DB20B3-2862-4F94-9F4C-D1515A651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33" y="95596"/>
            <a:ext cx="5248013" cy="66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037F3EE-992F-41FD-A9D2-81357AFF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3049"/>
          <a:stretch/>
        </p:blipFill>
        <p:spPr>
          <a:xfrm>
            <a:off x="974282" y="1285702"/>
            <a:ext cx="1771360" cy="2265048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8A22462B-D384-4398-B410-0F61DD64F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97071"/>
              </p:ext>
            </p:extLst>
          </p:nvPr>
        </p:nvGraphicFramePr>
        <p:xfrm>
          <a:off x="3404141" y="539987"/>
          <a:ext cx="8296100" cy="6021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4409">
                  <a:extLst>
                    <a:ext uri="{9D8B030D-6E8A-4147-A177-3AD203B41FA5}">
                      <a16:colId xmlns:a16="http://schemas.microsoft.com/office/drawing/2014/main" val="2440873281"/>
                    </a:ext>
                  </a:extLst>
                </a:gridCol>
                <a:gridCol w="2052618">
                  <a:extLst>
                    <a:ext uri="{9D8B030D-6E8A-4147-A177-3AD203B41FA5}">
                      <a16:colId xmlns:a16="http://schemas.microsoft.com/office/drawing/2014/main" val="2221980578"/>
                    </a:ext>
                  </a:extLst>
                </a:gridCol>
                <a:gridCol w="2086634">
                  <a:extLst>
                    <a:ext uri="{9D8B030D-6E8A-4147-A177-3AD203B41FA5}">
                      <a16:colId xmlns:a16="http://schemas.microsoft.com/office/drawing/2014/main" val="3587959634"/>
                    </a:ext>
                  </a:extLst>
                </a:gridCol>
                <a:gridCol w="2112439">
                  <a:extLst>
                    <a:ext uri="{9D8B030D-6E8A-4147-A177-3AD203B41FA5}">
                      <a16:colId xmlns:a16="http://schemas.microsoft.com/office/drawing/2014/main" val="3233775192"/>
                    </a:ext>
                  </a:extLst>
                </a:gridCol>
              </a:tblGrid>
              <a:tr h="247936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kaal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taal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maal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paal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ras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tas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pas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las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meer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peer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keer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teer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tip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sip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kip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lip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419251"/>
                  </a:ext>
                </a:extLst>
              </a:tr>
              <a:tr h="247936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raam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raap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raak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raas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pas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pak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pal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pap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leer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leek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lees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leem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kil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kik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kim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kip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79237"/>
                  </a:ext>
                </a:extLst>
              </a:tr>
              <a:tr h="1062806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>
                          <a:effectLst/>
                        </a:rPr>
                        <a:t>rit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>
                          <a:effectLst/>
                        </a:rPr>
                        <a:t>rat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maal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meel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tak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taak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kil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nl-BE" sz="2800" dirty="0">
                          <a:effectLst/>
                        </a:rPr>
                        <a:t>keel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906" marR="6690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781591"/>
                  </a:ext>
                </a:extLst>
              </a:tr>
            </a:tbl>
          </a:graphicData>
        </a:graphic>
      </p:graphicFrame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39F9359-3FBB-4F64-B5AF-EAAFC0051772}"/>
              </a:ext>
            </a:extLst>
          </p:cNvPr>
          <p:cNvCxnSpPr>
            <a:cxnSpLocks/>
          </p:cNvCxnSpPr>
          <p:nvPr/>
        </p:nvCxnSpPr>
        <p:spPr>
          <a:xfrm>
            <a:off x="3346878" y="-72044"/>
            <a:ext cx="0" cy="701040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6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30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928809" y="1942130"/>
            <a:ext cx="2645665" cy="1486870"/>
            <a:chOff x="374627" y="2208138"/>
            <a:chExt cx="2645665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85344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4078397" y="-121920"/>
            <a:ext cx="0" cy="706581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7ABDCF63-EA8A-40D4-9081-B3FF9C0D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923" y="648632"/>
            <a:ext cx="6746022" cy="54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F93786F-FA56-48BF-90CA-B875AD2E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693662"/>
            <a:ext cx="3735185" cy="9586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6DEA39-7579-4439-BB3B-D772C681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" y="2214397"/>
            <a:ext cx="10737273" cy="13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8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FCD58B8-2783-4148-A74B-013D9288D6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4" y="1479664"/>
            <a:ext cx="1542139" cy="83127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2B31DDC-33FE-4B55-B8FB-4DD2034C6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61" y="448140"/>
            <a:ext cx="7321602" cy="59617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F5F15DB-E45D-4C02-9A31-8AB264259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04" y="2787111"/>
            <a:ext cx="2961931" cy="20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35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99" y="813185"/>
            <a:ext cx="2592948" cy="167509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B11BC5F-FF61-47CB-A045-AC1C1AB25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522" y="3078945"/>
            <a:ext cx="7780956" cy="26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9B7F26E-25D0-4086-83BF-170A3A1D06CD}"/>
              </a:ext>
            </a:extLst>
          </p:cNvPr>
          <p:cNvGrpSpPr/>
          <p:nvPr/>
        </p:nvGrpSpPr>
        <p:grpSpPr>
          <a:xfrm>
            <a:off x="601843" y="2322001"/>
            <a:ext cx="2002812" cy="1106999"/>
            <a:chOff x="374627" y="2208138"/>
            <a:chExt cx="2645665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8246014-2B6D-4DBA-AB9D-BD4135521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0CA8ABF-B23D-4ED3-B6CC-F66D1D0EF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85344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B233091-4DF8-4926-81C6-5642B1E9F827}"/>
              </a:ext>
            </a:extLst>
          </p:cNvPr>
          <p:cNvCxnSpPr>
            <a:cxnSpLocks/>
          </p:cNvCxnSpPr>
          <p:nvPr/>
        </p:nvCxnSpPr>
        <p:spPr>
          <a:xfrm>
            <a:off x="2886907" y="-144087"/>
            <a:ext cx="0" cy="709352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E09C3C8B-9BCA-490A-BFDC-6301B9800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160" y="562188"/>
            <a:ext cx="8479360" cy="57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8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3FEA950-3890-4522-8185-EBCFDD746BA6}"/>
              </a:ext>
            </a:extLst>
          </p:cNvPr>
          <p:cNvCxnSpPr>
            <a:cxnSpLocks/>
          </p:cNvCxnSpPr>
          <p:nvPr/>
        </p:nvCxnSpPr>
        <p:spPr>
          <a:xfrm>
            <a:off x="3119662" y="-77585"/>
            <a:ext cx="0" cy="704919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8A8752-63AC-4294-8273-448C68D55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8" y="1949335"/>
            <a:ext cx="1749022" cy="14796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C8906D3-EB5C-4A3D-AFDE-A7B784CED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99" y="404644"/>
            <a:ext cx="8022856" cy="60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18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32211B-FDF6-476B-81F5-A3A6F1776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57" y="522977"/>
            <a:ext cx="9412086" cy="5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04ED1565-3992-4E02-8CB7-332D722C998F}"/>
              </a:ext>
            </a:extLst>
          </p:cNvPr>
          <p:cNvGrpSpPr/>
          <p:nvPr/>
        </p:nvGrpSpPr>
        <p:grpSpPr>
          <a:xfrm>
            <a:off x="673557" y="2171922"/>
            <a:ext cx="10844886" cy="2514155"/>
            <a:chOff x="755548" y="2171922"/>
            <a:chExt cx="10844886" cy="2514155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850E45BD-B5B1-49CB-A13B-CA4A7F9F8A27}"/>
                </a:ext>
              </a:extLst>
            </p:cNvPr>
            <p:cNvGrpSpPr/>
            <p:nvPr/>
          </p:nvGrpSpPr>
          <p:grpSpPr>
            <a:xfrm>
              <a:off x="755548" y="2171922"/>
              <a:ext cx="10844886" cy="2514155"/>
              <a:chOff x="1245926" y="3542885"/>
              <a:chExt cx="9975999" cy="2312722"/>
            </a:xfrm>
          </p:grpSpPr>
          <p:pic>
            <p:nvPicPr>
              <p:cNvPr id="13" name="Afbeelding 12">
                <a:extLst>
                  <a:ext uri="{FF2B5EF4-FFF2-40B4-BE49-F238E27FC236}">
                    <a16:creationId xmlns:a16="http://schemas.microsoft.com/office/drawing/2014/main" id="{132926CD-3E90-4905-B257-4E404B721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5926" y="3542887"/>
                <a:ext cx="1802887" cy="2312720"/>
              </a:xfrm>
              <a:prstGeom prst="rect">
                <a:avLst/>
              </a:prstGeom>
            </p:spPr>
          </p:pic>
          <p:sp>
            <p:nvSpPr>
              <p:cNvPr id="15" name="Pijl: gestreept rechts 14">
                <a:extLst>
                  <a:ext uri="{FF2B5EF4-FFF2-40B4-BE49-F238E27FC236}">
                    <a16:creationId xmlns:a16="http://schemas.microsoft.com/office/drawing/2014/main" id="{0DE2C273-7D7A-4768-A065-ECDC29D4D05A}"/>
                  </a:ext>
                </a:extLst>
              </p:cNvPr>
              <p:cNvSpPr/>
              <p:nvPr/>
            </p:nvSpPr>
            <p:spPr>
              <a:xfrm>
                <a:off x="5703735" y="4242045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654C0639-1B39-4F1D-B331-6039D2848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3719" y="3542885"/>
                <a:ext cx="3548206" cy="2312719"/>
              </a:xfrm>
              <a:prstGeom prst="rect">
                <a:avLst/>
              </a:prstGeom>
            </p:spPr>
          </p:pic>
        </p:grp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1F3FB95-698C-4E4E-9E3F-28D6436F7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6" r="6781"/>
            <a:stretch/>
          </p:blipFill>
          <p:spPr>
            <a:xfrm>
              <a:off x="3099740" y="2487562"/>
              <a:ext cx="2117604" cy="1882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25C86DC-5F20-4275-A7D5-C6FA367D48ED}"/>
              </a:ext>
            </a:extLst>
          </p:cNvPr>
          <p:cNvGrpSpPr/>
          <p:nvPr/>
        </p:nvGrpSpPr>
        <p:grpSpPr>
          <a:xfrm>
            <a:off x="1018902" y="1672244"/>
            <a:ext cx="3145043" cy="1314852"/>
            <a:chOff x="686393" y="1600201"/>
            <a:chExt cx="3145043" cy="1314852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7B684EA-2386-4F08-940F-59067700C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" r="-1"/>
            <a:stretch/>
          </p:blipFill>
          <p:spPr>
            <a:xfrm>
              <a:off x="1930745" y="1716635"/>
              <a:ext cx="1900691" cy="1081983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A464291-A733-458A-BF65-4F9BEC5C2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93" y="1600201"/>
              <a:ext cx="1024996" cy="1314852"/>
            </a:xfrm>
            <a:prstGeom prst="rect">
              <a:avLst/>
            </a:prstGeom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CFC585E8-02DD-4DBD-9A25-48B36F1FF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220" y="275012"/>
            <a:ext cx="5248619" cy="63079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F7A0E2A-233E-47C6-A212-C05F25C044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975808" y="3238501"/>
            <a:ext cx="1126954" cy="1497677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FBFC66F4-3A7A-4B35-9E12-632B3C30B98D}"/>
              </a:ext>
            </a:extLst>
          </p:cNvPr>
          <p:cNvCxnSpPr>
            <a:cxnSpLocks/>
          </p:cNvCxnSpPr>
          <p:nvPr/>
        </p:nvCxnSpPr>
        <p:spPr>
          <a:xfrm>
            <a:off x="4765582" y="-110836"/>
            <a:ext cx="0" cy="706581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253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453DEB7-A8BD-442B-B882-67DC1478B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612648"/>
            <a:ext cx="5644896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58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F53FB7-4C0D-442A-AC32-961B9516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51" y="558358"/>
            <a:ext cx="8157025" cy="5965730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288F062-6EED-4E9B-8703-FACB2496C279}"/>
              </a:ext>
            </a:extLst>
          </p:cNvPr>
          <p:cNvCxnSpPr>
            <a:cxnSpLocks/>
          </p:cNvCxnSpPr>
          <p:nvPr/>
        </p:nvCxnSpPr>
        <p:spPr>
          <a:xfrm>
            <a:off x="2809321" y="-121920"/>
            <a:ext cx="0" cy="703810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A0E8CCAD-32F5-4216-9EE5-0590B6F1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46" y="2294571"/>
            <a:ext cx="1603846" cy="11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16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3198E8B-171E-4238-B92A-B07D66C65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" y="951462"/>
            <a:ext cx="1765122" cy="1259723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08B95352-1A68-40E1-A9D0-62B3F1D9BF4B}"/>
              </a:ext>
            </a:extLst>
          </p:cNvPr>
          <p:cNvGrpSpPr/>
          <p:nvPr/>
        </p:nvGrpSpPr>
        <p:grpSpPr>
          <a:xfrm>
            <a:off x="626225" y="2812664"/>
            <a:ext cx="10812088" cy="2899270"/>
            <a:chOff x="626225" y="2812664"/>
            <a:chExt cx="10812088" cy="289927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86220B9-1CB5-47AD-AF47-FEB0D55A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226" y="2812664"/>
              <a:ext cx="10812087" cy="1507826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22800FBB-781F-441F-AAA3-FF1066EB0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225" y="4204108"/>
              <a:ext cx="10812087" cy="1507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492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3111255" y="-155171"/>
            <a:ext cx="0" cy="715448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730195" y="1782073"/>
            <a:ext cx="1931231" cy="1646926"/>
            <a:chOff x="344854" y="2038336"/>
            <a:chExt cx="1931231" cy="164692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54" y="2123375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44854" y="2038336"/>
              <a:ext cx="868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500" dirty="0"/>
                <a:t>raam</a:t>
              </a: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1B83AF6-9F4E-486D-83FD-67A6C0524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7"/>
          <a:stretch/>
        </p:blipFill>
        <p:spPr>
          <a:xfrm>
            <a:off x="3503079" y="214745"/>
            <a:ext cx="7958726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F28D3285-4325-4762-800C-D8884A84D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87" y="386957"/>
            <a:ext cx="6491025" cy="608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862635" y="2138809"/>
            <a:ext cx="10466729" cy="2221775"/>
            <a:chOff x="1229946" y="2272634"/>
            <a:chExt cx="10466729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229946" y="2272634"/>
              <a:ext cx="5233365" cy="2221775"/>
              <a:chOff x="1236748" y="3542884"/>
              <a:chExt cx="5447586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6748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067840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674057" y="201345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r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806848" y="-77585"/>
            <a:ext cx="0" cy="704919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56773" y="1462683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r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02" y="487673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2866A1B-4691-42CC-8B2A-B8B3B75B6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4" y="808170"/>
            <a:ext cx="10286870" cy="29824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3A4A6CA-8B01-48EE-8A78-6FA79447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25" y="4634426"/>
            <a:ext cx="10286870" cy="14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471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1691</TotalTime>
  <Words>51</Words>
  <Application>Microsoft Office PowerPoint</Application>
  <PresentationFormat>Breedbeeld</PresentationFormat>
  <Paragraphs>52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Corbel</vt:lpstr>
      <vt:lpstr>Fira Sans</vt:lpstr>
      <vt:lpstr>Segoe UI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114</cp:revision>
  <dcterms:created xsi:type="dcterms:W3CDTF">2018-06-29T20:34:18Z</dcterms:created>
  <dcterms:modified xsi:type="dcterms:W3CDTF">2018-07-28T19:57:59Z</dcterms:modified>
</cp:coreProperties>
</file>