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615" r:id="rId3"/>
    <p:sldId id="258" r:id="rId4"/>
    <p:sldId id="259" r:id="rId5"/>
    <p:sldId id="283" r:id="rId6"/>
    <p:sldId id="287" r:id="rId7"/>
    <p:sldId id="303" r:id="rId8"/>
    <p:sldId id="261" r:id="rId9"/>
    <p:sldId id="262" r:id="rId10"/>
    <p:sldId id="316" r:id="rId11"/>
    <p:sldId id="623" r:id="rId12"/>
    <p:sldId id="625" r:id="rId13"/>
    <p:sldId id="285" r:id="rId14"/>
    <p:sldId id="267" r:id="rId15"/>
    <p:sldId id="284" r:id="rId16"/>
    <p:sldId id="286" r:id="rId17"/>
    <p:sldId id="289" r:id="rId18"/>
    <p:sldId id="290" r:id="rId19"/>
    <p:sldId id="268" r:id="rId20"/>
    <p:sldId id="300" r:id="rId21"/>
    <p:sldId id="617" r:id="rId22"/>
    <p:sldId id="311" r:id="rId23"/>
    <p:sldId id="318" r:id="rId24"/>
    <p:sldId id="312" r:id="rId25"/>
    <p:sldId id="620" r:id="rId26"/>
    <p:sldId id="621" r:id="rId27"/>
    <p:sldId id="319" r:id="rId28"/>
    <p:sldId id="624" r:id="rId29"/>
    <p:sldId id="271" r:id="rId30"/>
    <p:sldId id="317" r:id="rId31"/>
    <p:sldId id="310" r:id="rId32"/>
    <p:sldId id="618" r:id="rId33"/>
    <p:sldId id="277" r:id="rId34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6" y="2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bookwidgets.com/play/7DVPWM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microsoft.com/office/2007/relationships/hdphoto" Target="../media/hdphoto2.wdp"/><Relationship Id="rId10" Type="http://schemas.openxmlformats.org/officeDocument/2006/relationships/image" Target="../media/image33.jp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bookwidgets.com/play/KD93D2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://www.ikleer.net/06-pen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bookwidgets.com/play/PDVPND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bookwidgets.com/play/ND9294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7441339" y="875666"/>
            <a:ext cx="348204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Calibri" panose="020F05020202040302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pen</a:t>
            </a:r>
            <a:endParaRPr lang="nl-BE" sz="2400" dirty="0">
              <a:latin typeface="Calibri" panose="020F0502020204030204" pitchFamily="34" charset="0"/>
              <a:ea typeface="Fira Sans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8818F35-4215-4BF8-B3D3-A06A4B588C75}"/>
              </a:ext>
            </a:extLst>
          </p:cNvPr>
          <p:cNvGrpSpPr/>
          <p:nvPr/>
        </p:nvGrpSpPr>
        <p:grpSpPr>
          <a:xfrm>
            <a:off x="5196638" y="4503412"/>
            <a:ext cx="5486344" cy="1616076"/>
            <a:chOff x="4911712" y="4053850"/>
            <a:chExt cx="5486344" cy="1616076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5A53966-F607-4331-BF1E-42876418CEB2}"/>
                </a:ext>
              </a:extLst>
            </p:cNvPr>
            <p:cNvGrpSpPr/>
            <p:nvPr/>
          </p:nvGrpSpPr>
          <p:grpSpPr>
            <a:xfrm>
              <a:off x="6821447" y="4053850"/>
              <a:ext cx="3576609" cy="1616076"/>
              <a:chOff x="6695122" y="3506989"/>
              <a:chExt cx="3576609" cy="1616076"/>
            </a:xfrm>
          </p:grpSpPr>
          <p:sp>
            <p:nvSpPr>
              <p:cNvPr id="6" name="Tekstvak 2">
                <a:extLst>
                  <a:ext uri="{FF2B5EF4-FFF2-40B4-BE49-F238E27FC236}">
                    <a16:creationId xmlns:a16="http://schemas.microsoft.com/office/drawing/2014/main" id="{EF18B0E7-A943-4F17-8116-4AC7CDBD5E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5122" y="3506989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nl-BE" sz="80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e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  <p:sp>
            <p:nvSpPr>
              <p:cNvPr id="7" name="Text Box 1">
                <a:extLst>
                  <a:ext uri="{FF2B5EF4-FFF2-40B4-BE49-F238E27FC236}">
                    <a16:creationId xmlns:a16="http://schemas.microsoft.com/office/drawing/2014/main" id="{FE4583B3-D79E-4182-8E00-3022DD52B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856" y="350699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nl-BE" altLang="nl-BE" sz="8000" dirty="0"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n</a:t>
                </a:r>
                <a:endParaRPr kumimoji="0" lang="nl-BE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15" name="Tekstvak 2">
              <a:extLst>
                <a:ext uri="{FF2B5EF4-FFF2-40B4-BE49-F238E27FC236}">
                  <a16:creationId xmlns:a16="http://schemas.microsoft.com/office/drawing/2014/main" id="{06808AD7-7177-403F-B572-B291D5DED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1712" y="4053850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Fira Sans" panose="020B0503050000020004" pitchFamily="34" charset="0"/>
                  <a:ea typeface="Fira Sans" panose="020B0503050000020004" pitchFamily="34" charset="0"/>
                  <a:cs typeface="Segoe UI" panose="020B0502040204020203" pitchFamily="34" charset="0"/>
                </a:rPr>
                <a:t>p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6FE0C1-5301-4ED4-B8E2-E4470E29A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4" r="3693" b="21331"/>
          <a:stretch/>
        </p:blipFill>
        <p:spPr>
          <a:xfrm>
            <a:off x="189557" y="1242255"/>
            <a:ext cx="6177992" cy="269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1CA4E519-BD23-465B-BF6F-2226A5114A25}"/>
              </a:ext>
            </a:extLst>
          </p:cNvPr>
          <p:cNvGrpSpPr/>
          <p:nvPr/>
        </p:nvGrpSpPr>
        <p:grpSpPr>
          <a:xfrm>
            <a:off x="819302" y="2052246"/>
            <a:ext cx="10553395" cy="2347131"/>
            <a:chOff x="728706" y="2013453"/>
            <a:chExt cx="10553395" cy="2347131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AFA2FA50-523E-45B1-80F2-AF40E35B84E0}"/>
                </a:ext>
              </a:extLst>
            </p:cNvPr>
            <p:cNvGrpSpPr/>
            <p:nvPr/>
          </p:nvGrpSpPr>
          <p:grpSpPr>
            <a:xfrm>
              <a:off x="728706" y="2138809"/>
              <a:ext cx="10553395" cy="2221775"/>
              <a:chOff x="1096017" y="2272634"/>
              <a:chExt cx="10553395" cy="2221775"/>
            </a:xfrm>
          </p:grpSpPr>
          <p:grpSp>
            <p:nvGrpSpPr>
              <p:cNvPr id="2" name="Groep 1">
                <a:extLst>
                  <a:ext uri="{FF2B5EF4-FFF2-40B4-BE49-F238E27FC236}">
                    <a16:creationId xmlns:a16="http://schemas.microsoft.com/office/drawing/2014/main" id="{65A071BC-AE7D-4087-8AFA-FDB4FCBDC084}"/>
                  </a:ext>
                </a:extLst>
              </p:cNvPr>
              <p:cNvGrpSpPr/>
              <p:nvPr/>
            </p:nvGrpSpPr>
            <p:grpSpPr>
              <a:xfrm>
                <a:off x="1096017" y="2272634"/>
                <a:ext cx="5517056" cy="2221775"/>
                <a:chOff x="1097337" y="3542884"/>
                <a:chExt cx="5742890" cy="2312720"/>
              </a:xfrm>
            </p:grpSpPr>
            <p:pic>
              <p:nvPicPr>
                <p:cNvPr id="3" name="Afbeelding 2">
                  <a:extLst>
                    <a:ext uri="{FF2B5EF4-FFF2-40B4-BE49-F238E27FC236}">
                      <a16:creationId xmlns:a16="http://schemas.microsoft.com/office/drawing/2014/main" id="{52935864-2362-462A-8A34-AFC6C34A1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7337" y="3542884"/>
                  <a:ext cx="1802888" cy="2312720"/>
                </a:xfrm>
                <a:prstGeom prst="rect">
                  <a:avLst/>
                </a:prstGeom>
              </p:spPr>
            </p:pic>
            <p:sp>
              <p:nvSpPr>
                <p:cNvPr id="5" name="Pijl: gestreept rechts 4">
                  <a:extLst>
                    <a:ext uri="{FF2B5EF4-FFF2-40B4-BE49-F238E27FC236}">
                      <a16:creationId xmlns:a16="http://schemas.microsoft.com/office/drawing/2014/main" id="{36F1C112-F2B9-4CDC-81A9-1849A6BC2896}"/>
                    </a:ext>
                  </a:extLst>
                </p:cNvPr>
                <p:cNvSpPr/>
                <p:nvPr/>
              </p:nvSpPr>
              <p:spPr>
                <a:xfrm>
                  <a:off x="5223733" y="4201135"/>
                  <a:ext cx="1616494" cy="996217"/>
                </a:xfrm>
                <a:prstGeom prst="striped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115FAEBF-69A0-48D1-8664-71B13E12B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2934" b="-5903"/>
              <a:stretch/>
            </p:blipFill>
            <p:spPr>
              <a:xfrm>
                <a:off x="6952678" y="2272634"/>
                <a:ext cx="4696734" cy="2221775"/>
              </a:xfrm>
              <a:prstGeom prst="rect">
                <a:avLst/>
              </a:prstGeom>
            </p:spPr>
          </p:pic>
        </p:grp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06C9A637-9909-480E-9BC5-E3DE8012647B}"/>
                </a:ext>
              </a:extLst>
            </p:cNvPr>
            <p:cNvSpPr txBox="1"/>
            <p:nvPr/>
          </p:nvSpPr>
          <p:spPr>
            <a:xfrm>
              <a:off x="2800302" y="2013453"/>
              <a:ext cx="155292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800" dirty="0">
                  <a:latin typeface="Corbel" panose="020B0503020204020204" pitchFamily="34" charset="0"/>
                  <a:cs typeface="Segoe UI" panose="020B0502040204020203" pitchFamily="34" charset="0"/>
                </a:rPr>
                <a:t>n</a:t>
              </a:r>
              <a:endParaRPr lang="nl-BE" sz="3600" dirty="0">
                <a:latin typeface="Corbel" panose="020B0503020204020204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875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574091" y="-49876"/>
            <a:ext cx="0" cy="705473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817931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n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56" y="441334"/>
            <a:ext cx="7200527" cy="60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47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89D9381-663A-4A22-85DC-823922C5C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96" y="884596"/>
            <a:ext cx="10026007" cy="297251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8558AA3-F0A6-4614-890E-CAC7EB8D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95" y="4583708"/>
            <a:ext cx="10026007" cy="13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97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7" y="2139115"/>
            <a:ext cx="1825749" cy="130199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958950" y="-99753"/>
            <a:ext cx="0" cy="7065818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69FCEC33-281F-4459-B065-C86344E4E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249" y="489648"/>
            <a:ext cx="8209404" cy="59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EF646717-6319-4070-BADB-F95B928ED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35" y="2492283"/>
            <a:ext cx="4390095" cy="171939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744983A-9588-48ED-801A-100209FE8A8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2" y="882455"/>
            <a:ext cx="2023425" cy="129220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481E8C8-8F83-4668-AD89-1E5EE90D9C4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24" y="419076"/>
            <a:ext cx="1870614" cy="132055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42B7215-2DA7-4232-B1BB-F387E1FC25C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95" y="419076"/>
            <a:ext cx="1852869" cy="132055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D423504F-78A9-49DD-A70E-2B8CB88FF42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20" y="419076"/>
            <a:ext cx="1852869" cy="132055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8401E65-192D-4F13-B920-3CF666B9593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2" y="2649778"/>
            <a:ext cx="1887752" cy="1404406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B3B3136B-87BA-4912-A131-F1D0EF91261F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-647" r="3672" b="8198"/>
          <a:stretch/>
        </p:blipFill>
        <p:spPr bwMode="auto">
          <a:xfrm>
            <a:off x="9854765" y="4863235"/>
            <a:ext cx="1826907" cy="1345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Afbeelding 23" descr="klas">
            <a:extLst>
              <a:ext uri="{FF2B5EF4-FFF2-40B4-BE49-F238E27FC236}">
                <a16:creationId xmlns:a16="http://schemas.microsoft.com/office/drawing/2014/main" id="{DD584859-297C-4589-B2AF-F7DA933520F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8" t="9747" b="8485"/>
          <a:stretch>
            <a:fillRect/>
          </a:stretch>
        </p:blipFill>
        <p:spPr bwMode="auto">
          <a:xfrm>
            <a:off x="3276825" y="4863235"/>
            <a:ext cx="1379049" cy="142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D3FD2C1B-F6FF-4DFE-ACA9-9C6ABFB3C0F0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t="17636" r="-238" b="10391"/>
          <a:stretch/>
        </p:blipFill>
        <p:spPr bwMode="auto">
          <a:xfrm>
            <a:off x="945182" y="4964336"/>
            <a:ext cx="1706911" cy="12199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A29F9FE0-22CD-4613-BBC7-C733F1B829AB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945" y="865322"/>
            <a:ext cx="1188501" cy="1185608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EB7187EF-8512-4DB1-B010-E49642F1D330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/>
          <a:stretch/>
        </p:blipFill>
        <p:spPr bwMode="auto">
          <a:xfrm>
            <a:off x="5267602" y="4863235"/>
            <a:ext cx="1656796" cy="1422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3E2C9288-1140-4474-80EC-D0C480438C86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5"/>
          <a:stretch/>
        </p:blipFill>
        <p:spPr>
          <a:xfrm>
            <a:off x="7536126" y="4863235"/>
            <a:ext cx="1706911" cy="1422196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E3A6ED36-A318-41AE-BB44-AE1EB00E52A8}"/>
              </a:ext>
            </a:extLst>
          </p:cNvPr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116"/>
          <a:stretch/>
        </p:blipFill>
        <p:spPr>
          <a:xfrm>
            <a:off x="9135141" y="2649778"/>
            <a:ext cx="1662198" cy="141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42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1EA0EAB8-E877-4A11-9AD2-97CE223BC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80" y="433816"/>
            <a:ext cx="6391040" cy="599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0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973E78F-6454-44F4-9DED-FD156A0C1ECB}"/>
              </a:ext>
            </a:extLst>
          </p:cNvPr>
          <p:cNvCxnSpPr>
            <a:cxnSpLocks/>
          </p:cNvCxnSpPr>
          <p:nvPr/>
        </p:nvCxnSpPr>
        <p:spPr>
          <a:xfrm>
            <a:off x="3601801" y="-94211"/>
            <a:ext cx="0" cy="6999316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EE7953-576F-4334-A434-B161B6056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38" y="1951788"/>
            <a:ext cx="1969306" cy="1477211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568965C6-DF4E-40B3-A4EA-0D99643E7D5B}"/>
              </a:ext>
            </a:extLst>
          </p:cNvPr>
          <p:cNvGrpSpPr/>
          <p:nvPr/>
        </p:nvGrpSpPr>
        <p:grpSpPr>
          <a:xfrm>
            <a:off x="3994457" y="245224"/>
            <a:ext cx="7046805" cy="6367549"/>
            <a:chOff x="4351850" y="317268"/>
            <a:chExt cx="7046805" cy="6367549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3C3D6FD8-EE88-40F4-9E6F-E859B3AC9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82"/>
            <a:stretch/>
          </p:blipFill>
          <p:spPr>
            <a:xfrm>
              <a:off x="4351850" y="317268"/>
              <a:ext cx="7046805" cy="6367549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462B5F77-78B3-4079-A00D-34D91E8D20F4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99" r="40100"/>
            <a:stretch/>
          </p:blipFill>
          <p:spPr>
            <a:xfrm>
              <a:off x="4674142" y="4672724"/>
              <a:ext cx="971281" cy="932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389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0E07B6B9-978A-4C89-8EEF-5561B401E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005">
            <a:off x="1741351" y="3021495"/>
            <a:ext cx="2459918" cy="165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pen">
            <a:extLst>
              <a:ext uri="{FF2B5EF4-FFF2-40B4-BE49-F238E27FC236}">
                <a16:creationId xmlns:a16="http://schemas.microsoft.com/office/drawing/2014/main" id="{E4A7358F-0C5E-4755-B6D5-BB3D3F329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2" b="21982"/>
          <a:stretch/>
        </p:blipFill>
        <p:spPr bwMode="auto">
          <a:xfrm>
            <a:off x="903203" y="4975268"/>
            <a:ext cx="2850452" cy="110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erelateerde afbeelding">
            <a:extLst>
              <a:ext uri="{FF2B5EF4-FFF2-40B4-BE49-F238E27FC236}">
                <a16:creationId xmlns:a16="http://schemas.microsoft.com/office/drawing/2014/main" id="{B769F462-FA3C-4F33-AF69-D42F78774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9" y="689793"/>
            <a:ext cx="4239491" cy="22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ll point pen Dog &amp; Cat">
            <a:extLst>
              <a:ext uri="{FF2B5EF4-FFF2-40B4-BE49-F238E27FC236}">
                <a16:creationId xmlns:a16="http://schemas.microsoft.com/office/drawing/2014/main" id="{4CC9CE96-2A94-4B24-935A-1968F4DCF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"/>
          <a:stretch/>
        </p:blipFill>
        <p:spPr bwMode="auto">
          <a:xfrm>
            <a:off x="8993365" y="1965327"/>
            <a:ext cx="2295432" cy="220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erelateerde afbeelding">
            <a:extLst>
              <a:ext uri="{FF2B5EF4-FFF2-40B4-BE49-F238E27FC236}">
                <a16:creationId xmlns:a16="http://schemas.microsoft.com/office/drawing/2014/main" id="{29F2FC15-3A55-472D-B9AF-62A16B574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33791" r="4248" b="34364"/>
          <a:stretch/>
        </p:blipFill>
        <p:spPr bwMode="auto">
          <a:xfrm>
            <a:off x="6575825" y="733190"/>
            <a:ext cx="2991182" cy="103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erelateerde afbeelding">
            <a:extLst>
              <a:ext uri="{FF2B5EF4-FFF2-40B4-BE49-F238E27FC236}">
                <a16:creationId xmlns:a16="http://schemas.microsoft.com/office/drawing/2014/main" id="{8995C80A-FFDA-4A0A-99A3-F1467DFB3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6" t="6757" r="28078" b="7516"/>
          <a:stretch/>
        </p:blipFill>
        <p:spPr bwMode="auto">
          <a:xfrm rot="5400000">
            <a:off x="8734402" y="4007462"/>
            <a:ext cx="1891409" cy="3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erelateerde afbeelding">
            <a:extLst>
              <a:ext uri="{FF2B5EF4-FFF2-40B4-BE49-F238E27FC236}">
                <a16:creationId xmlns:a16="http://schemas.microsoft.com/office/drawing/2014/main" id="{1F6D6640-67B6-4E85-A236-35364E6E0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6061" r="2970" b="7292"/>
          <a:stretch/>
        </p:blipFill>
        <p:spPr bwMode="auto">
          <a:xfrm rot="21383966">
            <a:off x="5936028" y="4239961"/>
            <a:ext cx="2192635" cy="199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pen">
            <a:extLst>
              <a:ext uri="{FF2B5EF4-FFF2-40B4-BE49-F238E27FC236}">
                <a16:creationId xmlns:a16="http://schemas.microsoft.com/office/drawing/2014/main" id="{7700B188-A3B2-4A74-8CE2-8543C9546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14978" r="6500"/>
          <a:stretch/>
        </p:blipFill>
        <p:spPr bwMode="auto">
          <a:xfrm>
            <a:off x="4781788" y="4182528"/>
            <a:ext cx="2196000" cy="211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A14F0BC-714D-43F3-9CB4-A6249E6217BA}"/>
              </a:ext>
            </a:extLst>
          </p:cNvPr>
          <p:cNvSpPr/>
          <p:nvPr/>
        </p:nvSpPr>
        <p:spPr>
          <a:xfrm>
            <a:off x="5188198" y="1953415"/>
            <a:ext cx="246734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11500" dirty="0"/>
              <a:t>pen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20752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E01561A4-EFD8-4B10-9E68-8B3F0F560D80}"/>
              </a:ext>
            </a:extLst>
          </p:cNvPr>
          <p:cNvCxnSpPr>
            <a:cxnSpLocks/>
          </p:cNvCxnSpPr>
          <p:nvPr/>
        </p:nvCxnSpPr>
        <p:spPr>
          <a:xfrm>
            <a:off x="3119663" y="-44335"/>
            <a:ext cx="0" cy="6971608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05DCFA3D-841D-4DC7-A54C-1C76EA529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0" y="1965084"/>
            <a:ext cx="1826996" cy="146391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CC9CB7D-2505-4316-B416-1398C065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221" y="407953"/>
            <a:ext cx="7919039" cy="60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26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9572EDE-A983-4BCD-BF31-ABD00495A3E6}"/>
              </a:ext>
            </a:extLst>
          </p:cNvPr>
          <p:cNvGrpSpPr/>
          <p:nvPr/>
        </p:nvGrpSpPr>
        <p:grpSpPr>
          <a:xfrm>
            <a:off x="958744" y="1885326"/>
            <a:ext cx="2568079" cy="1486870"/>
            <a:chOff x="374627" y="2208138"/>
            <a:chExt cx="2568079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DAE13B5-3C8B-4D06-B571-9F7D81DD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A5D25CC-2C84-4F51-9CC2-55BF1541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07758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3873350" y="-66502"/>
            <a:ext cx="0" cy="692450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F2549344-160E-4197-A298-44C339B9E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009" y="342207"/>
            <a:ext cx="6968247" cy="617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FCD58B8-2783-4148-A74B-013D9288D6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0" y="1507373"/>
            <a:ext cx="1542139" cy="83127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22224C3-0577-4DC5-853C-FBAF31465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0"/>
          <a:stretch/>
        </p:blipFill>
        <p:spPr>
          <a:xfrm>
            <a:off x="4704337" y="742257"/>
            <a:ext cx="7099735" cy="53734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9AB8409-9D63-4423-AC5D-1BBBA7A42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60" y="2854554"/>
            <a:ext cx="3377953" cy="241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35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D6A9668-C4A7-42AA-B131-938CC42C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18" y="2217745"/>
            <a:ext cx="1874953" cy="1211253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9B1F7C60-91A4-44AF-8DF8-8E503752FC7B}"/>
              </a:ext>
            </a:extLst>
          </p:cNvPr>
          <p:cNvCxnSpPr>
            <a:cxnSpLocks/>
          </p:cNvCxnSpPr>
          <p:nvPr/>
        </p:nvCxnSpPr>
        <p:spPr>
          <a:xfrm>
            <a:off x="3119663" y="-44335"/>
            <a:ext cx="0" cy="6971608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98666893-5967-4AA3-8464-9CF3F9526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932" y="1385174"/>
            <a:ext cx="6807424" cy="40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1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CA12D46-80B2-4A60-BD35-7175C42A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138" y="557436"/>
            <a:ext cx="5484142" cy="574312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761CFBC-E9AD-48D6-8EBE-299AED777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" b="13049"/>
          <a:stretch/>
        </p:blipFill>
        <p:spPr>
          <a:xfrm>
            <a:off x="1463105" y="1134688"/>
            <a:ext cx="1794246" cy="2294312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1186996C-8D4E-4F1F-A0A1-86D059987097}"/>
              </a:ext>
            </a:extLst>
          </p:cNvPr>
          <p:cNvCxnSpPr>
            <a:cxnSpLocks/>
          </p:cNvCxnSpPr>
          <p:nvPr/>
        </p:nvCxnSpPr>
        <p:spPr>
          <a:xfrm>
            <a:off x="3862267" y="-66502"/>
            <a:ext cx="0" cy="699931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392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7DF7FAA-AF99-454C-B1B6-DF724450F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9" t="26775" r="10843" b="1575"/>
          <a:stretch/>
        </p:blipFill>
        <p:spPr>
          <a:xfrm>
            <a:off x="2305396" y="1590502"/>
            <a:ext cx="8222843" cy="461633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CE00ED0-FBE8-4CF9-88E0-BF887F67F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2" t="2566" r="15426" b="81854"/>
          <a:stretch/>
        </p:blipFill>
        <p:spPr>
          <a:xfrm>
            <a:off x="548638" y="590844"/>
            <a:ext cx="7531333" cy="10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66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BA2F8E1B-C2B2-4326-B2C1-B7963A8A8E25}"/>
              </a:ext>
            </a:extLst>
          </p:cNvPr>
          <p:cNvGrpSpPr/>
          <p:nvPr/>
        </p:nvGrpSpPr>
        <p:grpSpPr>
          <a:xfrm>
            <a:off x="1261446" y="1611287"/>
            <a:ext cx="2863263" cy="1234036"/>
            <a:chOff x="978813" y="1594661"/>
            <a:chExt cx="2863263" cy="1234036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37B684EA-2386-4F08-940F-59067700C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3" r="-1"/>
            <a:stretch/>
          </p:blipFill>
          <p:spPr>
            <a:xfrm>
              <a:off x="2058208" y="1716637"/>
              <a:ext cx="1783868" cy="1015481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8A464291-A733-458A-BF65-4F9BEC5C2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13" y="1594661"/>
              <a:ext cx="961996" cy="1234036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F7A0E2A-233E-47C6-A212-C05F25C044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3"/>
          <a:stretch/>
        </p:blipFill>
        <p:spPr>
          <a:xfrm>
            <a:off x="2034076" y="3168535"/>
            <a:ext cx="1126954" cy="1497677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FBFC66F4-3A7A-4B35-9E12-632B3C30B98D}"/>
              </a:ext>
            </a:extLst>
          </p:cNvPr>
          <p:cNvCxnSpPr>
            <a:cxnSpLocks/>
          </p:cNvCxnSpPr>
          <p:nvPr/>
        </p:nvCxnSpPr>
        <p:spPr>
          <a:xfrm>
            <a:off x="4765582" y="-55418"/>
            <a:ext cx="0" cy="7027025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hthoek 6">
            <a:extLst>
              <a:ext uri="{FF2B5EF4-FFF2-40B4-BE49-F238E27FC236}">
                <a16:creationId xmlns:a16="http://schemas.microsoft.com/office/drawing/2014/main" id="{4F1B017C-E964-4449-A8C1-44AAD417F770}"/>
              </a:ext>
            </a:extLst>
          </p:cNvPr>
          <p:cNvSpPr/>
          <p:nvPr/>
        </p:nvSpPr>
        <p:spPr>
          <a:xfrm>
            <a:off x="4967293" y="262748"/>
            <a:ext cx="5667454" cy="633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Leen neemt de pen.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Tim eet een peer.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Sam is in de klas.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Karla is naar de markt.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Rik neemt de tram.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De kan staat in de kast.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Tim speelt met de kat.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Karla neemt de kan.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De melk is in de kan.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Leen staat naast rik.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Sam eet taart.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Tim leest de krant.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Ik maak lam klaar.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Bef>
                <a:spcPts val="900"/>
              </a:spcBef>
            </a:pPr>
            <a:r>
              <a:rPr lang="nl-BE" sz="2200" dirty="0">
                <a:latin typeface="Corbel" panose="020B0503020204020204" pitchFamily="34" charset="0"/>
                <a:ea typeface="Times New Roman" panose="02020603050405020304" pitchFamily="18" charset="0"/>
              </a:rPr>
              <a:t>…	De kat eet de kaas.</a:t>
            </a:r>
            <a:endParaRPr lang="nl-BE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53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DDC8A57-6907-4E1C-9D86-682F8023C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844296"/>
            <a:ext cx="1058265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45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037F3EE-992F-41FD-A9D2-81357AFF9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" b="13049"/>
          <a:stretch/>
        </p:blipFill>
        <p:spPr>
          <a:xfrm>
            <a:off x="1383976" y="1097279"/>
            <a:ext cx="1823500" cy="2331719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D39F9359-3FBB-4F64-B5AF-EAAFC0051772}"/>
              </a:ext>
            </a:extLst>
          </p:cNvPr>
          <p:cNvCxnSpPr>
            <a:cxnSpLocks/>
          </p:cNvCxnSpPr>
          <p:nvPr/>
        </p:nvCxnSpPr>
        <p:spPr>
          <a:xfrm>
            <a:off x="3790223" y="558673"/>
            <a:ext cx="0" cy="597513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7C1FB100-239D-4A65-AF8E-8CB192405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51" y="511232"/>
            <a:ext cx="6066365" cy="583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6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850E45BD-B5B1-49CB-A13B-CA4A7F9F8A27}"/>
              </a:ext>
            </a:extLst>
          </p:cNvPr>
          <p:cNvGrpSpPr/>
          <p:nvPr/>
        </p:nvGrpSpPr>
        <p:grpSpPr>
          <a:xfrm>
            <a:off x="673557" y="2171922"/>
            <a:ext cx="10844886" cy="2514155"/>
            <a:chOff x="1245926" y="3542885"/>
            <a:chExt cx="9975999" cy="2312722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32926CD-3E90-4905-B257-4E404B721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26" y="3542887"/>
              <a:ext cx="1802887" cy="2312720"/>
            </a:xfrm>
            <a:prstGeom prst="rect">
              <a:avLst/>
            </a:prstGeom>
          </p:spPr>
        </p:pic>
        <p:sp>
          <p:nvSpPr>
            <p:cNvPr id="15" name="Pijl: gestreept rechts 14">
              <a:extLst>
                <a:ext uri="{FF2B5EF4-FFF2-40B4-BE49-F238E27FC236}">
                  <a16:creationId xmlns:a16="http://schemas.microsoft.com/office/drawing/2014/main" id="{0DE2C273-7D7A-4768-A065-ECDC29D4D05A}"/>
                </a:ext>
              </a:extLst>
            </p:cNvPr>
            <p:cNvSpPr/>
            <p:nvPr/>
          </p:nvSpPr>
          <p:spPr>
            <a:xfrm>
              <a:off x="5703735" y="4242045"/>
              <a:ext cx="1616494" cy="914400"/>
            </a:xfrm>
            <a:prstGeom prst="strip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654C0639-1B39-4F1D-B331-6039D2848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719" y="3542885"/>
              <a:ext cx="3548206" cy="2312719"/>
            </a:xfrm>
            <a:prstGeom prst="rect">
              <a:avLst/>
            </a:prstGeom>
          </p:spPr>
        </p:pic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8E9703BC-5F72-4E29-8E52-39CFC8B227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26088" r="10285" b="25359"/>
          <a:stretch/>
        </p:blipFill>
        <p:spPr>
          <a:xfrm>
            <a:off x="2831868" y="2717209"/>
            <a:ext cx="2508571" cy="154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8E26F7D-B388-475C-A9A6-DFB54F1CB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" y="391668"/>
            <a:ext cx="7650480" cy="60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58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F93786F-FA56-48BF-90CA-B875AD2E2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" y="693662"/>
            <a:ext cx="3735185" cy="9586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6DEA39-7579-4439-BB3B-D772C6812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" y="2511070"/>
            <a:ext cx="11078095" cy="13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8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526C1DF-A99A-4A14-B5F6-7C03A6CE8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38100"/>
            <a:ext cx="1086612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78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2695618" y="-49876"/>
            <a:ext cx="0" cy="6949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417854" y="1859613"/>
            <a:ext cx="1942569" cy="1569387"/>
            <a:chOff x="339899" y="2054962"/>
            <a:chExt cx="1931231" cy="167420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9" y="2167278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72564" y="2054962"/>
              <a:ext cx="868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500" dirty="0"/>
                <a:t>pen</a:t>
              </a:r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6BD593-AB46-46AF-A563-5246605E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814" y="402531"/>
            <a:ext cx="8629169" cy="605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F4BE9C5E-7D53-4EEE-834A-23C292C61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80" y="433816"/>
            <a:ext cx="6391040" cy="599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8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862635" y="2138809"/>
            <a:ext cx="10466729" cy="2221775"/>
            <a:chOff x="1229946" y="2272634"/>
            <a:chExt cx="10466729" cy="2221775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1229946" y="2272634"/>
              <a:ext cx="5233365" cy="2221775"/>
              <a:chOff x="1236748" y="3542884"/>
              <a:chExt cx="5447586" cy="2312720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6748" y="3542884"/>
                <a:ext cx="1802888" cy="2312720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5067840" y="4201135"/>
                <a:ext cx="1616494" cy="996217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934" b="-5903"/>
            <a:stretch/>
          </p:blipFill>
          <p:spPr>
            <a:xfrm>
              <a:off x="6890031" y="2272634"/>
              <a:ext cx="4806644" cy="2221775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674057" y="2013453"/>
            <a:ext cx="1731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3800" dirty="0">
                <a:latin typeface="Corbel" panose="020B0503020204020204" pitchFamily="34" charset="0"/>
                <a:cs typeface="Segoe UI" panose="020B0502040204020203" pitchFamily="34" charset="0"/>
              </a:rPr>
              <a:t>e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574091" y="-60960"/>
            <a:ext cx="0" cy="702148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817931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e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56" y="441334"/>
            <a:ext cx="7200527" cy="60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89D9381-663A-4A22-85DC-823922C5C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96" y="884596"/>
            <a:ext cx="10026007" cy="297251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4009787-63F8-495B-9758-8C36368E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95" y="4566329"/>
            <a:ext cx="10026007" cy="140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2053</TotalTime>
  <Words>13</Words>
  <Application>Microsoft Office PowerPoint</Application>
  <PresentationFormat>Breedbeeld</PresentationFormat>
  <Paragraphs>27</Paragraphs>
  <Slides>33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Corbel</vt:lpstr>
      <vt:lpstr>Fira Sans</vt:lpstr>
      <vt:lpstr>Segoe UI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144</cp:revision>
  <cp:lastPrinted>2018-07-14T22:43:56Z</cp:lastPrinted>
  <dcterms:created xsi:type="dcterms:W3CDTF">2018-06-29T20:34:18Z</dcterms:created>
  <dcterms:modified xsi:type="dcterms:W3CDTF">2018-07-28T20:01:31Z</dcterms:modified>
</cp:coreProperties>
</file>