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638" r:id="rId3"/>
    <p:sldId id="258" r:id="rId4"/>
    <p:sldId id="259" r:id="rId5"/>
    <p:sldId id="283" r:id="rId6"/>
    <p:sldId id="303" r:id="rId7"/>
    <p:sldId id="261" r:id="rId8"/>
    <p:sldId id="262" r:id="rId9"/>
    <p:sldId id="316" r:id="rId10"/>
    <p:sldId id="295" r:id="rId11"/>
    <p:sldId id="634" r:id="rId12"/>
    <p:sldId id="285" r:id="rId13"/>
    <p:sldId id="267" r:id="rId14"/>
    <p:sldId id="639" r:id="rId15"/>
    <p:sldId id="268" r:id="rId16"/>
    <p:sldId id="289" r:id="rId17"/>
    <p:sldId id="300" r:id="rId18"/>
    <p:sldId id="290" r:id="rId19"/>
    <p:sldId id="627" r:id="rId20"/>
    <p:sldId id="630" r:id="rId21"/>
    <p:sldId id="311" r:id="rId22"/>
    <p:sldId id="633" r:id="rId23"/>
    <p:sldId id="629" r:id="rId24"/>
    <p:sldId id="312" r:id="rId25"/>
    <p:sldId id="296" r:id="rId26"/>
    <p:sldId id="635" r:id="rId27"/>
    <p:sldId id="636" r:id="rId28"/>
    <p:sldId id="637" r:id="rId29"/>
    <p:sldId id="286" r:id="rId30"/>
    <p:sldId id="277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39" y="1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3296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304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05975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7838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1974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4835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669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16407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346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6296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5811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477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bookwidgets.com/play/WDWLDH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http://www.ikleer.net/08-vier.html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www.bookwidgets.com/play/RDWK3Z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6FDEB43F-6E3A-480B-8F43-04726B059326}"/>
              </a:ext>
            </a:extLst>
          </p:cNvPr>
          <p:cNvSpPr/>
          <p:nvPr/>
        </p:nvSpPr>
        <p:spPr>
          <a:xfrm>
            <a:off x="6944801" y="805654"/>
            <a:ext cx="3615092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6600" dirty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vier</a:t>
            </a:r>
            <a:endParaRPr lang="nl-BE" sz="2400" dirty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55D980BC-BDEC-4495-980D-4D55B6A4E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C8818F35-4215-4BF8-B3D3-A06A4B588C75}"/>
              </a:ext>
            </a:extLst>
          </p:cNvPr>
          <p:cNvGrpSpPr/>
          <p:nvPr/>
        </p:nvGrpSpPr>
        <p:grpSpPr>
          <a:xfrm>
            <a:off x="5785283" y="4244541"/>
            <a:ext cx="5486344" cy="1616076"/>
            <a:chOff x="4911712" y="4053850"/>
            <a:chExt cx="5486344" cy="1616076"/>
          </a:xfrm>
        </p:grpSpPr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D5A53966-F607-4331-BF1E-42876418CEB2}"/>
                </a:ext>
              </a:extLst>
            </p:cNvPr>
            <p:cNvGrpSpPr/>
            <p:nvPr/>
          </p:nvGrpSpPr>
          <p:grpSpPr>
            <a:xfrm>
              <a:off x="6821447" y="4053850"/>
              <a:ext cx="3576609" cy="1616076"/>
              <a:chOff x="6695122" y="3506989"/>
              <a:chExt cx="3576609" cy="1616076"/>
            </a:xfrm>
          </p:grpSpPr>
          <p:sp>
            <p:nvSpPr>
              <p:cNvPr id="6" name="Tekstvak 2">
                <a:extLst>
                  <a:ext uri="{FF2B5EF4-FFF2-40B4-BE49-F238E27FC236}">
                    <a16:creationId xmlns:a16="http://schemas.microsoft.com/office/drawing/2014/main" id="{EF18B0E7-A943-4F17-8116-4AC7CDBD5E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95122" y="3506989"/>
                <a:ext cx="1666875" cy="161607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prstShdw prst="shdw13" dist="53882" dir="13500000">
                  <a:srgbClr val="808080">
                    <a:alpha val="50000"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ts val="11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nl-BE" sz="80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Fira Sans" panose="020B0503050000020004" pitchFamily="34" charset="0"/>
                    <a:ea typeface="Fira Sans" panose="020B0503050000020004" pitchFamily="34" charset="0"/>
                    <a:cs typeface="Segoe UI" panose="020B0502040204020203" pitchFamily="34" charset="0"/>
                  </a:rPr>
                  <a:t>ie</a:t>
                </a:r>
                <a:endParaRPr kumimoji="0" lang="en-GB" altLang="nl-BE" sz="1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  <p:sp>
            <p:nvSpPr>
              <p:cNvPr id="7" name="Text Box 1">
                <a:extLst>
                  <a:ext uri="{FF2B5EF4-FFF2-40B4-BE49-F238E27FC236}">
                    <a16:creationId xmlns:a16="http://schemas.microsoft.com/office/drawing/2014/main" id="{FE4583B3-D79E-4182-8E00-3022DD52BB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04856" y="3506990"/>
                <a:ext cx="1666875" cy="161607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prstShdw prst="shdw13" dist="53882" dir="13500000">
                  <a:srgbClr val="808080">
                    <a:alpha val="50000"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ts val="11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nl-BE" altLang="nl-BE" sz="8000" dirty="0">
                    <a:latin typeface="Fira Sans" panose="020B0503050000020004" pitchFamily="34" charset="0"/>
                    <a:ea typeface="Fira Sans" panose="020B0503050000020004" pitchFamily="34" charset="0"/>
                    <a:cs typeface="Segoe UI" panose="020B0502040204020203" pitchFamily="34" charset="0"/>
                  </a:rPr>
                  <a:t>r</a:t>
                </a:r>
                <a:endParaRPr kumimoji="0" lang="nl-BE" altLang="nl-BE" sz="1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p:grpSp>
        <p:sp>
          <p:nvSpPr>
            <p:cNvPr id="15" name="Tekstvak 2">
              <a:extLst>
                <a:ext uri="{FF2B5EF4-FFF2-40B4-BE49-F238E27FC236}">
                  <a16:creationId xmlns:a16="http://schemas.microsoft.com/office/drawing/2014/main" id="{06808AD7-7177-403F-B572-B291D5DEDD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1712" y="4053850"/>
              <a:ext cx="1666875" cy="16160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prstShdw prst="shdw13" dist="53882" dir="13500000">
                <a:srgbClr val="808080">
                  <a:alpha val="50000"/>
                </a:srgbClr>
              </a:prst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ts val="11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altLang="nl-BE" sz="8000" dirty="0">
                  <a:latin typeface="Fira Sans" panose="020B0503050000020004" pitchFamily="34" charset="0"/>
                  <a:ea typeface="Fira Sans" panose="020B0503050000020004" pitchFamily="34" charset="0"/>
                  <a:cs typeface="Segoe UI" panose="020B0502040204020203" pitchFamily="34" charset="0"/>
                </a:rPr>
                <a:t>v</a:t>
              </a:r>
              <a:endParaRPr kumimoji="0" lang="en-GB" altLang="nl-BE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ira Sans" panose="020B0503050000020004" pitchFamily="34" charset="0"/>
                <a:ea typeface="Fira Sans" panose="020B0503050000020004" pitchFamily="34" charset="0"/>
              </a:endParaRPr>
            </a:p>
          </p:txBody>
        </p:sp>
      </p:grp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31998A0-8DD6-4B04-B2DD-4C33997332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4" t="5910" r="4091" b="3203"/>
          <a:stretch/>
        </p:blipFill>
        <p:spPr>
          <a:xfrm>
            <a:off x="1091738" y="892234"/>
            <a:ext cx="3314007" cy="479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38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EEBD22B3-2252-49D2-90C6-A9333E5DB7A9}"/>
              </a:ext>
            </a:extLst>
          </p:cNvPr>
          <p:cNvCxnSpPr>
            <a:cxnSpLocks/>
          </p:cNvCxnSpPr>
          <p:nvPr/>
        </p:nvCxnSpPr>
        <p:spPr>
          <a:xfrm>
            <a:off x="3912142" y="0"/>
            <a:ext cx="0" cy="685800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" name="Groep 1">
            <a:extLst>
              <a:ext uri="{FF2B5EF4-FFF2-40B4-BE49-F238E27FC236}">
                <a16:creationId xmlns:a16="http://schemas.microsoft.com/office/drawing/2014/main" id="{8055F66A-4B03-4FC7-BE0F-1FE76AD05BC2}"/>
              </a:ext>
            </a:extLst>
          </p:cNvPr>
          <p:cNvGrpSpPr/>
          <p:nvPr/>
        </p:nvGrpSpPr>
        <p:grpSpPr>
          <a:xfrm>
            <a:off x="1089778" y="1514709"/>
            <a:ext cx="2355922" cy="1966317"/>
            <a:chOff x="712933" y="2415361"/>
            <a:chExt cx="2355922" cy="1966317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E1C7DAA8-E04E-4612-871D-650A564C7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933" y="2476321"/>
              <a:ext cx="2355922" cy="1905357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AAA6FC92-26B4-4375-8F54-5F5A0A35B0EF}"/>
                </a:ext>
              </a:extLst>
            </p:cNvPr>
            <p:cNvSpPr txBox="1"/>
            <p:nvPr/>
          </p:nvSpPr>
          <p:spPr>
            <a:xfrm>
              <a:off x="825729" y="2415361"/>
              <a:ext cx="8756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BE" sz="1600" dirty="0"/>
            </a:p>
            <a:p>
              <a:r>
                <a:rPr lang="nl-BE" sz="2400" dirty="0"/>
                <a:t>ie</a:t>
              </a:r>
              <a:endParaRPr lang="nl-BE" dirty="0"/>
            </a:p>
          </p:txBody>
        </p:sp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2BE5DBF5-F813-462F-A9C3-E85634231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85" y="487672"/>
            <a:ext cx="6967515" cy="588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84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35F5F90-0FCA-4653-A86B-1A6BBF93E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119" y="899748"/>
            <a:ext cx="10159762" cy="299615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F121D96-085D-4AA1-AAC4-C281FB0FB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118" y="4538380"/>
            <a:ext cx="10159763" cy="141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37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8D89A262-DB0B-4975-BA73-23A7064B5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64524"/>
            <a:ext cx="6716683" cy="50375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2883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fbeelding 33">
            <a:extLst>
              <a:ext uri="{FF2B5EF4-FFF2-40B4-BE49-F238E27FC236}">
                <a16:creationId xmlns:a16="http://schemas.microsoft.com/office/drawing/2014/main" id="{42630779-4281-413E-A93A-F540DF87E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21" y="2369857"/>
            <a:ext cx="1485207" cy="1059143"/>
          </a:xfrm>
          <a:prstGeom prst="rect">
            <a:avLst/>
          </a:prstGeom>
        </p:spPr>
      </p:pic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848EF4B8-0E52-4128-8F78-537508EB7A5A}"/>
              </a:ext>
            </a:extLst>
          </p:cNvPr>
          <p:cNvCxnSpPr>
            <a:cxnSpLocks/>
          </p:cNvCxnSpPr>
          <p:nvPr/>
        </p:nvCxnSpPr>
        <p:spPr>
          <a:xfrm>
            <a:off x="2443562" y="0"/>
            <a:ext cx="0" cy="692727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Afbeelding 2">
            <a:extLst>
              <a:ext uri="{FF2B5EF4-FFF2-40B4-BE49-F238E27FC236}">
                <a16:creationId xmlns:a16="http://schemas.microsoft.com/office/drawing/2014/main" id="{050EFDCD-FF1A-4B4F-9259-1E13C81284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37"/>
          <a:stretch/>
        </p:blipFill>
        <p:spPr>
          <a:xfrm>
            <a:off x="2797860" y="658384"/>
            <a:ext cx="9030810" cy="554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07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0245BCF-0F6C-40B0-8728-F4C5938EA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31" y="373795"/>
            <a:ext cx="11211338" cy="611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19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638FC657-F1A2-4C50-91FB-510F19E3DCD4}"/>
              </a:ext>
            </a:extLst>
          </p:cNvPr>
          <p:cNvGrpSpPr/>
          <p:nvPr/>
        </p:nvGrpSpPr>
        <p:grpSpPr>
          <a:xfrm>
            <a:off x="891290" y="1502347"/>
            <a:ext cx="10409420" cy="3853306"/>
            <a:chOff x="891290" y="1546490"/>
            <a:chExt cx="10409420" cy="3853306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9E669809-298E-49F0-A201-06A1784A120F}"/>
                </a:ext>
              </a:extLst>
            </p:cNvPr>
            <p:cNvGrpSpPr/>
            <p:nvPr/>
          </p:nvGrpSpPr>
          <p:grpSpPr>
            <a:xfrm>
              <a:off x="891290" y="1546490"/>
              <a:ext cx="10409420" cy="3853306"/>
              <a:chOff x="847159" y="1502347"/>
              <a:chExt cx="10409420" cy="3853306"/>
            </a:xfrm>
          </p:grpSpPr>
          <p:pic>
            <p:nvPicPr>
              <p:cNvPr id="3" name="Afbeelding 2">
                <a:extLst>
                  <a:ext uri="{FF2B5EF4-FFF2-40B4-BE49-F238E27FC236}">
                    <a16:creationId xmlns:a16="http://schemas.microsoft.com/office/drawing/2014/main" id="{05B5F9F7-D714-482A-8990-1BC545BF0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159" y="2000025"/>
                <a:ext cx="6808491" cy="2666568"/>
              </a:xfrm>
              <a:prstGeom prst="rect">
                <a:avLst/>
              </a:prstGeom>
            </p:spPr>
          </p:pic>
          <p:pic>
            <p:nvPicPr>
              <p:cNvPr id="4" name="Afbeelding 3">
                <a:extLst>
                  <a:ext uri="{FF2B5EF4-FFF2-40B4-BE49-F238E27FC236}">
                    <a16:creationId xmlns:a16="http://schemas.microsoft.com/office/drawing/2014/main" id="{101043A8-55FD-4BB1-89B8-0C1E42F152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2725" y="1502347"/>
                <a:ext cx="3003854" cy="3853306"/>
              </a:xfrm>
              <a:prstGeom prst="rect">
                <a:avLst/>
              </a:prstGeom>
            </p:spPr>
          </p:pic>
        </p:grpSp>
        <p:sp>
          <p:nvSpPr>
            <p:cNvPr id="6" name="Pijl: rechts 5">
              <a:extLst>
                <a:ext uri="{FF2B5EF4-FFF2-40B4-BE49-F238E27FC236}">
                  <a16:creationId xmlns:a16="http://schemas.microsoft.com/office/drawing/2014/main" id="{60C890F3-D4BE-47A5-B106-26DF2489EC0A}"/>
                </a:ext>
              </a:extLst>
            </p:cNvPr>
            <p:cNvSpPr/>
            <p:nvPr/>
          </p:nvSpPr>
          <p:spPr>
            <a:xfrm>
              <a:off x="1888644" y="2887932"/>
              <a:ext cx="4813781" cy="979039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932365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99FAE611-FADA-4347-BC7E-5B8D7AA8CA7D}"/>
              </a:ext>
            </a:extLst>
          </p:cNvPr>
          <p:cNvGrpSpPr/>
          <p:nvPr/>
        </p:nvGrpSpPr>
        <p:grpSpPr>
          <a:xfrm>
            <a:off x="1160975" y="1159815"/>
            <a:ext cx="9870049" cy="4538369"/>
            <a:chOff x="967600" y="1159815"/>
            <a:chExt cx="9870049" cy="4538369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A758E8F2-333A-43EA-AEB9-0A95455F9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600" y="1159815"/>
              <a:ext cx="3537898" cy="4538369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695641DE-E893-46D2-9D09-BC0D01052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2" t="14148"/>
            <a:stretch/>
          </p:blipFill>
          <p:spPr>
            <a:xfrm>
              <a:off x="5758538" y="1839279"/>
              <a:ext cx="5079111" cy="3179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6140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446AD4C-764D-4854-868C-7DD8A083F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752" y="661416"/>
            <a:ext cx="7778496" cy="55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93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E973E78F-6454-44F4-9DED-FD156A0C1ECB}"/>
              </a:ext>
            </a:extLst>
          </p:cNvPr>
          <p:cNvCxnSpPr>
            <a:cxnSpLocks/>
          </p:cNvCxnSpPr>
          <p:nvPr/>
        </p:nvCxnSpPr>
        <p:spPr>
          <a:xfrm>
            <a:off x="3718179" y="-72044"/>
            <a:ext cx="0" cy="7021484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EE7953-576F-4334-A434-B161B6056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199" y="2058724"/>
            <a:ext cx="1969306" cy="1477211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86C4E8A-06D1-4DAE-B501-9EEA1CBA3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612" y="149629"/>
            <a:ext cx="6709622" cy="654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89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F368321-58B8-4B45-8D7F-B87870413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114" y="368652"/>
            <a:ext cx="6086595" cy="612069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C27EE58-08D3-445A-B6A3-66FD5CA4BC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3"/>
          <a:stretch/>
        </p:blipFill>
        <p:spPr>
          <a:xfrm>
            <a:off x="1586133" y="1108071"/>
            <a:ext cx="1746424" cy="2320928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0A6BB2E5-922D-47D2-BFC7-7AD30535D164}"/>
              </a:ext>
            </a:extLst>
          </p:cNvPr>
          <p:cNvCxnSpPr>
            <a:cxnSpLocks/>
          </p:cNvCxnSpPr>
          <p:nvPr/>
        </p:nvCxnSpPr>
        <p:spPr>
          <a:xfrm>
            <a:off x="3956476" y="-116378"/>
            <a:ext cx="0" cy="7049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337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3E0EA0E-2115-48BF-A2C7-EB2D2CBD5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50" y="524395"/>
            <a:ext cx="10884131" cy="629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02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5D5EF85-36FE-4948-905C-6FFAFB4DE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126" y="385465"/>
            <a:ext cx="8591775" cy="6087069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ABC83E1E-E811-498A-A8DE-81EE6E35A6E9}"/>
              </a:ext>
            </a:extLst>
          </p:cNvPr>
          <p:cNvGrpSpPr/>
          <p:nvPr/>
        </p:nvGrpSpPr>
        <p:grpSpPr>
          <a:xfrm>
            <a:off x="543099" y="2370405"/>
            <a:ext cx="1751803" cy="1014261"/>
            <a:chOff x="374627" y="2208138"/>
            <a:chExt cx="2568079" cy="1486870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3093A629-51AE-4D57-B9E0-7C7367CF0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627" y="2208138"/>
              <a:ext cx="1159093" cy="1486870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FB1FBDD3-864B-424D-B225-C910ED8C75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44"/>
            <a:stretch/>
          </p:blipFill>
          <p:spPr>
            <a:xfrm>
              <a:off x="1707758" y="2443942"/>
              <a:ext cx="1234948" cy="1251066"/>
            </a:xfrm>
            <a:prstGeom prst="rect">
              <a:avLst/>
            </a:prstGeom>
          </p:spPr>
        </p:pic>
      </p:grp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0A9FE7FA-02E6-4898-B0E4-E25522F31B22}"/>
              </a:ext>
            </a:extLst>
          </p:cNvPr>
          <p:cNvCxnSpPr>
            <a:cxnSpLocks/>
          </p:cNvCxnSpPr>
          <p:nvPr/>
        </p:nvCxnSpPr>
        <p:spPr>
          <a:xfrm>
            <a:off x="2704027" y="0"/>
            <a:ext cx="0" cy="6943898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154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F9572EDE-A983-4BCD-BF31-ABD00495A3E6}"/>
              </a:ext>
            </a:extLst>
          </p:cNvPr>
          <p:cNvGrpSpPr/>
          <p:nvPr/>
        </p:nvGrpSpPr>
        <p:grpSpPr>
          <a:xfrm>
            <a:off x="692138" y="2072640"/>
            <a:ext cx="2342666" cy="1356360"/>
            <a:chOff x="374627" y="2208138"/>
            <a:chExt cx="2568079" cy="1486870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ADAE13B5-3C8B-4D06-B571-9F7D81DD6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627" y="2208138"/>
              <a:ext cx="1159093" cy="1486870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2A5D25CC-2C84-4F51-9CC2-55BF1541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44"/>
            <a:stretch/>
          </p:blipFill>
          <p:spPr>
            <a:xfrm>
              <a:off x="1707758" y="2443942"/>
              <a:ext cx="1234948" cy="1251066"/>
            </a:xfrm>
            <a:prstGeom prst="rect">
              <a:avLst/>
            </a:prstGeom>
          </p:spPr>
        </p:pic>
      </p:grp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3E03231-EBC8-4229-94F9-77207ECFF729}"/>
              </a:ext>
            </a:extLst>
          </p:cNvPr>
          <p:cNvCxnSpPr>
            <a:cxnSpLocks/>
          </p:cNvCxnSpPr>
          <p:nvPr/>
        </p:nvCxnSpPr>
        <p:spPr>
          <a:xfrm>
            <a:off x="3551925" y="0"/>
            <a:ext cx="0" cy="691064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fbeelding 1">
            <a:extLst>
              <a:ext uri="{FF2B5EF4-FFF2-40B4-BE49-F238E27FC236}">
                <a16:creationId xmlns:a16="http://schemas.microsoft.com/office/drawing/2014/main" id="{9AC54779-7893-4883-B5A5-B2D0D9850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041" y="771995"/>
            <a:ext cx="7217770" cy="531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48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07870E72-3F63-4FA3-B065-687122284C42}"/>
              </a:ext>
            </a:extLst>
          </p:cNvPr>
          <p:cNvGrpSpPr/>
          <p:nvPr/>
        </p:nvGrpSpPr>
        <p:grpSpPr>
          <a:xfrm>
            <a:off x="2008079" y="697299"/>
            <a:ext cx="8384508" cy="5463402"/>
            <a:chOff x="2983439" y="710183"/>
            <a:chExt cx="8384508" cy="5463402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57641E05-8C15-42FF-BF1B-21432856E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3439" y="710183"/>
              <a:ext cx="4377314" cy="5463402"/>
            </a:xfrm>
            <a:prstGeom prst="rect">
              <a:avLst/>
            </a:prstGeom>
          </p:spPr>
        </p:pic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59A25070-D8E8-4CA6-BA31-2E251F2EA3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t="9867" r="6019" b="23404"/>
            <a:stretch/>
          </p:blipFill>
          <p:spPr>
            <a:xfrm>
              <a:off x="7533236" y="3707477"/>
              <a:ext cx="3834711" cy="17678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8957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7070FCF-FF8C-4875-B0C7-4185711CF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440" y="350520"/>
            <a:ext cx="7590191" cy="6156960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5C8F1A81-8CC0-4A42-8283-1A2B0152EC5D}"/>
              </a:ext>
            </a:extLst>
          </p:cNvPr>
          <p:cNvGrpSpPr/>
          <p:nvPr/>
        </p:nvGrpSpPr>
        <p:grpSpPr>
          <a:xfrm>
            <a:off x="507639" y="2211189"/>
            <a:ext cx="2540356" cy="1444059"/>
            <a:chOff x="690995" y="2022131"/>
            <a:chExt cx="1934597" cy="1099716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AB18A1F5-60A5-4209-ABDE-E0AFD1472FEF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33" b="9311"/>
            <a:stretch/>
          </p:blipFill>
          <p:spPr bwMode="auto">
            <a:xfrm>
              <a:off x="690995" y="2022131"/>
              <a:ext cx="851012" cy="109971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3AF1BE93-DEA2-4132-BAD3-527F9880C619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908"/>
            <a:stretch/>
          </p:blipFill>
          <p:spPr bwMode="auto">
            <a:xfrm>
              <a:off x="1642612" y="2363827"/>
              <a:ext cx="982980" cy="71383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02BD9B10-F7CF-4CCF-8127-8E6B5C66B7DF}"/>
              </a:ext>
            </a:extLst>
          </p:cNvPr>
          <p:cNvCxnSpPr>
            <a:cxnSpLocks/>
          </p:cNvCxnSpPr>
          <p:nvPr/>
        </p:nvCxnSpPr>
        <p:spPr>
          <a:xfrm>
            <a:off x="3452170" y="-60960"/>
            <a:ext cx="0" cy="6982691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291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D6A9668-C4A7-42AA-B131-938CC42CF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385" y="1053965"/>
            <a:ext cx="2291542" cy="148037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D488153-6ED2-41E3-8F64-DEA9A8FE6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385" y="3242460"/>
            <a:ext cx="9150392" cy="219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61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3DDC8A57-6907-4E1C-9D86-682F8023C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" y="844296"/>
            <a:ext cx="10582656" cy="516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938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357A9A4-E976-42E1-AAB5-3396240E8D7C}"/>
              </a:ext>
            </a:extLst>
          </p:cNvPr>
          <p:cNvSpPr txBox="1"/>
          <p:nvPr/>
        </p:nvSpPr>
        <p:spPr>
          <a:xfrm>
            <a:off x="1091737" y="543098"/>
            <a:ext cx="354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/>
              <a:t>a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B57B7B3-7A33-4F0E-84FE-CB1687BBE137}"/>
              </a:ext>
            </a:extLst>
          </p:cNvPr>
          <p:cNvSpPr txBox="1"/>
          <p:nvPr/>
        </p:nvSpPr>
        <p:spPr>
          <a:xfrm>
            <a:off x="4445921" y="1594538"/>
            <a:ext cx="354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/>
              <a:t>A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195FF1D-2EA2-42CB-8343-39A615055FC8}"/>
              </a:ext>
            </a:extLst>
          </p:cNvPr>
          <p:cNvSpPr txBox="1"/>
          <p:nvPr/>
        </p:nvSpPr>
        <p:spPr>
          <a:xfrm>
            <a:off x="6669576" y="1150590"/>
            <a:ext cx="354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e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3D4DF1C-B2F6-41EC-B841-E2D065EE7E51}"/>
              </a:ext>
            </a:extLst>
          </p:cNvPr>
          <p:cNvSpPr txBox="1"/>
          <p:nvPr/>
        </p:nvSpPr>
        <p:spPr>
          <a:xfrm>
            <a:off x="3186544" y="4924749"/>
            <a:ext cx="354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22385BA-7855-4A58-A76B-7FEA7D55474C}"/>
              </a:ext>
            </a:extLst>
          </p:cNvPr>
          <p:cNvSpPr txBox="1"/>
          <p:nvPr/>
        </p:nvSpPr>
        <p:spPr>
          <a:xfrm>
            <a:off x="7205748" y="4196783"/>
            <a:ext cx="642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Andika Basic" panose="02000000000000000000" pitchFamily="2" charset="0"/>
              </a:rPr>
              <a:t>Aa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E834277-BC9F-4DC6-8BE3-6B901765C4A5}"/>
              </a:ext>
            </a:extLst>
          </p:cNvPr>
          <p:cNvSpPr txBox="1"/>
          <p:nvPr/>
        </p:nvSpPr>
        <p:spPr>
          <a:xfrm>
            <a:off x="9698185" y="1124809"/>
            <a:ext cx="642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Andika Basic" panose="02000000000000000000" pitchFamily="2" charset="0"/>
              </a:rPr>
              <a:t>aa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591E69F-B272-46BB-B6F7-F3C821EC77BF}"/>
              </a:ext>
            </a:extLst>
          </p:cNvPr>
          <p:cNvSpPr txBox="1"/>
          <p:nvPr/>
        </p:nvSpPr>
        <p:spPr>
          <a:xfrm>
            <a:off x="10397838" y="3082818"/>
            <a:ext cx="667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Ee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14C5748-5987-4A4D-9758-38723C015E5D}"/>
              </a:ext>
            </a:extLst>
          </p:cNvPr>
          <p:cNvSpPr txBox="1"/>
          <p:nvPr/>
        </p:nvSpPr>
        <p:spPr>
          <a:xfrm>
            <a:off x="1830183" y="2821208"/>
            <a:ext cx="667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ee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2C6661D-E64F-46A3-A4DB-ED8ACA135FA5}"/>
              </a:ext>
            </a:extLst>
          </p:cNvPr>
          <p:cNvSpPr txBox="1"/>
          <p:nvPr/>
        </p:nvSpPr>
        <p:spPr>
          <a:xfrm>
            <a:off x="6734695" y="2947344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g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CE3318C4-DF86-460F-BD98-AB4279A0D2DC}"/>
              </a:ext>
            </a:extLst>
          </p:cNvPr>
          <p:cNvSpPr txBox="1"/>
          <p:nvPr/>
        </p:nvSpPr>
        <p:spPr>
          <a:xfrm>
            <a:off x="831966" y="4221721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G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9F32EB50-CFE5-4006-BE4E-F839DDDB95F3}"/>
              </a:ext>
            </a:extLst>
          </p:cNvPr>
          <p:cNvSpPr txBox="1"/>
          <p:nvPr/>
        </p:nvSpPr>
        <p:spPr>
          <a:xfrm>
            <a:off x="7944213" y="2188838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i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05486BC-3621-40F9-B5F9-097827838B24}"/>
              </a:ext>
            </a:extLst>
          </p:cNvPr>
          <p:cNvSpPr txBox="1"/>
          <p:nvPr/>
        </p:nvSpPr>
        <p:spPr>
          <a:xfrm>
            <a:off x="5591695" y="4911196"/>
            <a:ext cx="354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I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CEDCF917-2A7E-4EDF-95F8-1D91B9F1E986}"/>
              </a:ext>
            </a:extLst>
          </p:cNvPr>
          <p:cNvSpPr txBox="1"/>
          <p:nvPr/>
        </p:nvSpPr>
        <p:spPr>
          <a:xfrm>
            <a:off x="10476813" y="5434416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k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1A9F4422-E7EC-49D8-AEBB-740D90BF7A10}"/>
              </a:ext>
            </a:extLst>
          </p:cNvPr>
          <p:cNvSpPr txBox="1"/>
          <p:nvPr/>
        </p:nvSpPr>
        <p:spPr>
          <a:xfrm>
            <a:off x="3161604" y="465513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K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73AC0716-CCE1-497B-9597-52CCDFD0F9EA}"/>
              </a:ext>
            </a:extLst>
          </p:cNvPr>
          <p:cNvSpPr txBox="1"/>
          <p:nvPr/>
        </p:nvSpPr>
        <p:spPr>
          <a:xfrm>
            <a:off x="3798917" y="3552306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l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9EBFDCB5-D670-407A-9EAA-35CED4B128E9}"/>
              </a:ext>
            </a:extLst>
          </p:cNvPr>
          <p:cNvSpPr txBox="1"/>
          <p:nvPr/>
        </p:nvSpPr>
        <p:spPr>
          <a:xfrm>
            <a:off x="8598129" y="3589713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L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152AB180-7E8A-41EC-AD93-05919547EC4B}"/>
              </a:ext>
            </a:extLst>
          </p:cNvPr>
          <p:cNvSpPr txBox="1"/>
          <p:nvPr/>
        </p:nvSpPr>
        <p:spPr>
          <a:xfrm>
            <a:off x="5069380" y="543098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m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EEAA4298-C676-40DC-A15F-AF9AAE8B1C3C}"/>
              </a:ext>
            </a:extLst>
          </p:cNvPr>
          <p:cNvSpPr txBox="1"/>
          <p:nvPr/>
        </p:nvSpPr>
        <p:spPr>
          <a:xfrm>
            <a:off x="5356169" y="2424124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M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E9D0AA16-BED3-43E0-87B3-D014328791DB}"/>
              </a:ext>
            </a:extLst>
          </p:cNvPr>
          <p:cNvSpPr txBox="1"/>
          <p:nvPr/>
        </p:nvSpPr>
        <p:spPr>
          <a:xfrm>
            <a:off x="6888480" y="5575070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n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B6C26772-D20E-4044-801F-9C463252833D}"/>
              </a:ext>
            </a:extLst>
          </p:cNvPr>
          <p:cNvSpPr txBox="1"/>
          <p:nvPr/>
        </p:nvSpPr>
        <p:spPr>
          <a:xfrm>
            <a:off x="8329356" y="746037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N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EE0B7AC0-E0C4-4EB5-A032-18FB27B6E361}"/>
              </a:ext>
            </a:extLst>
          </p:cNvPr>
          <p:cNvSpPr txBox="1"/>
          <p:nvPr/>
        </p:nvSpPr>
        <p:spPr>
          <a:xfrm>
            <a:off x="1615437" y="5447969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o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086245AC-C5AF-4078-9FDE-64B9DE14EB63}"/>
              </a:ext>
            </a:extLst>
          </p:cNvPr>
          <p:cNvSpPr txBox="1"/>
          <p:nvPr/>
        </p:nvSpPr>
        <p:spPr>
          <a:xfrm>
            <a:off x="10983885" y="1900904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O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11792D85-C3B6-4A1F-88E7-5C6E5E58FAFB}"/>
              </a:ext>
            </a:extLst>
          </p:cNvPr>
          <p:cNvSpPr txBox="1"/>
          <p:nvPr/>
        </p:nvSpPr>
        <p:spPr>
          <a:xfrm>
            <a:off x="2316476" y="1404008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p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3A5B9E54-F599-4334-9806-81B0D227F266}"/>
              </a:ext>
            </a:extLst>
          </p:cNvPr>
          <p:cNvSpPr txBox="1"/>
          <p:nvPr/>
        </p:nvSpPr>
        <p:spPr>
          <a:xfrm>
            <a:off x="5069379" y="3851323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P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8B31DDDA-27D6-4987-A971-2141B75CC647}"/>
              </a:ext>
            </a:extLst>
          </p:cNvPr>
          <p:cNvSpPr txBox="1"/>
          <p:nvPr/>
        </p:nvSpPr>
        <p:spPr>
          <a:xfrm>
            <a:off x="9759148" y="4351413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r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534531CE-FDE0-453B-83D3-2FAD1219B418}"/>
              </a:ext>
            </a:extLst>
          </p:cNvPr>
          <p:cNvSpPr txBox="1"/>
          <p:nvPr/>
        </p:nvSpPr>
        <p:spPr>
          <a:xfrm>
            <a:off x="4329545" y="5602961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R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E2536D2F-B4AE-47E7-AF05-7313F72984F9}"/>
              </a:ext>
            </a:extLst>
          </p:cNvPr>
          <p:cNvSpPr txBox="1"/>
          <p:nvPr/>
        </p:nvSpPr>
        <p:spPr>
          <a:xfrm>
            <a:off x="8598129" y="4677987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s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AAB7526B-18A6-450E-8223-D829B9ADAA12}"/>
              </a:ext>
            </a:extLst>
          </p:cNvPr>
          <p:cNvSpPr txBox="1"/>
          <p:nvPr/>
        </p:nvSpPr>
        <p:spPr>
          <a:xfrm>
            <a:off x="734280" y="2162514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S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4FC09036-C25B-43F2-A10B-2A768125A454}"/>
              </a:ext>
            </a:extLst>
          </p:cNvPr>
          <p:cNvSpPr txBox="1"/>
          <p:nvPr/>
        </p:nvSpPr>
        <p:spPr>
          <a:xfrm>
            <a:off x="2360121" y="3851323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t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FF9F5111-6301-4386-A84E-24A97941FDF1}"/>
              </a:ext>
            </a:extLst>
          </p:cNvPr>
          <p:cNvSpPr txBox="1"/>
          <p:nvPr/>
        </p:nvSpPr>
        <p:spPr>
          <a:xfrm>
            <a:off x="9462659" y="2244977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T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C5BDD3F2-D563-46D4-B5B9-C2F72A54EF69}"/>
              </a:ext>
            </a:extLst>
          </p:cNvPr>
          <p:cNvSpPr txBox="1"/>
          <p:nvPr/>
        </p:nvSpPr>
        <p:spPr>
          <a:xfrm>
            <a:off x="11062854" y="4075526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v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1F43FB4D-B8C5-4A1E-8D08-210C16B40A5D}"/>
              </a:ext>
            </a:extLst>
          </p:cNvPr>
          <p:cNvSpPr txBox="1"/>
          <p:nvPr/>
        </p:nvSpPr>
        <p:spPr>
          <a:xfrm>
            <a:off x="3361103" y="2263832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V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2D3DBEC8-D47A-4213-B27E-8F0FDF027033}"/>
              </a:ext>
            </a:extLst>
          </p:cNvPr>
          <p:cNvSpPr txBox="1"/>
          <p:nvPr/>
        </p:nvSpPr>
        <p:spPr>
          <a:xfrm>
            <a:off x="8833655" y="5766262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ie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98432310-7C14-4090-B33B-3FC37A48E730}"/>
              </a:ext>
            </a:extLst>
          </p:cNvPr>
          <p:cNvSpPr txBox="1"/>
          <p:nvPr/>
        </p:nvSpPr>
        <p:spPr>
          <a:xfrm>
            <a:off x="10748358" y="484427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Ie</a:t>
            </a:r>
          </a:p>
        </p:txBody>
      </p:sp>
    </p:spTree>
    <p:extLst>
      <p:ext uri="{BB962C8B-B14F-4D97-AF65-F5344CB8AC3E}">
        <p14:creationId xmlns:p14="http://schemas.microsoft.com/office/powerpoint/2010/main" val="13591341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4DCDDE6-46B9-44E0-80C0-8EB3C128D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835" y="1536174"/>
            <a:ext cx="1308986" cy="1963479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183EF49A-17E0-47B8-90B9-4132392129DB}"/>
              </a:ext>
            </a:extLst>
          </p:cNvPr>
          <p:cNvCxnSpPr>
            <a:cxnSpLocks/>
          </p:cNvCxnSpPr>
          <p:nvPr/>
        </p:nvCxnSpPr>
        <p:spPr>
          <a:xfrm>
            <a:off x="3058701" y="0"/>
            <a:ext cx="0" cy="6982691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F0F9CB53-D900-4DF2-A91E-D2BAB5287D83}"/>
              </a:ext>
            </a:extLst>
          </p:cNvPr>
          <p:cNvSpPr txBox="1"/>
          <p:nvPr/>
        </p:nvSpPr>
        <p:spPr>
          <a:xfrm>
            <a:off x="3876665" y="1536174"/>
            <a:ext cx="71958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>
                <a:latin typeface="Segoe UI" panose="020B0502040204020203" pitchFamily="34" charset="0"/>
                <a:cs typeface="Segoe UI" panose="020B0502040204020203" pitchFamily="34" charset="0"/>
              </a:rPr>
              <a:t>Ik						Pil					Pen		</a:t>
            </a:r>
          </a:p>
          <a:p>
            <a:r>
              <a:rPr lang="nl-BE" sz="4000" dirty="0">
                <a:latin typeface="Segoe UI" panose="020B0502040204020203" pitchFamily="34" charset="0"/>
                <a:cs typeface="Segoe UI" panose="020B0502040204020203" pitchFamily="34" charset="0"/>
              </a:rPr>
              <a:t>Kat					Lees 				En</a:t>
            </a:r>
          </a:p>
          <a:p>
            <a:r>
              <a:rPr lang="nl-BE" sz="4000" dirty="0">
                <a:latin typeface="Segoe UI" panose="020B0502040204020203" pitchFamily="34" charset="0"/>
                <a:cs typeface="Segoe UI" panose="020B0502040204020203" pitchFamily="34" charset="0"/>
              </a:rPr>
              <a:t>Lat					Een					Nee</a:t>
            </a:r>
          </a:p>
          <a:p>
            <a:r>
              <a:rPr lang="nl-BE" sz="4000" dirty="0">
                <a:latin typeface="Segoe UI" panose="020B0502040204020203" pitchFamily="34" charset="0"/>
                <a:cs typeface="Segoe UI" panose="020B0502040204020203" pitchFamily="34" charset="0"/>
              </a:rPr>
              <a:t>As					Sam				Vier</a:t>
            </a:r>
          </a:p>
          <a:p>
            <a:r>
              <a:rPr lang="nl-BE" sz="4000" dirty="0">
                <a:latin typeface="Segoe UI" panose="020B0502040204020203" pitchFamily="34" charset="0"/>
                <a:cs typeface="Segoe UI" panose="020B0502040204020203" pitchFamily="34" charset="0"/>
              </a:rPr>
              <a:t>Tim					Raam				Ier</a:t>
            </a:r>
          </a:p>
          <a:p>
            <a:r>
              <a:rPr lang="nl-BE" sz="4000" dirty="0">
                <a:latin typeface="Segoe UI" panose="020B0502040204020203" pitchFamily="34" charset="0"/>
                <a:cs typeface="Segoe UI" panose="020B0502040204020203" pitchFamily="34" charset="0"/>
              </a:rPr>
              <a:t>Map				Aap				</a:t>
            </a:r>
          </a:p>
        </p:txBody>
      </p:sp>
    </p:spTree>
    <p:extLst>
      <p:ext uri="{BB962C8B-B14F-4D97-AF65-F5344CB8AC3E}">
        <p14:creationId xmlns:p14="http://schemas.microsoft.com/office/powerpoint/2010/main" val="2922651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C131475-439C-43B5-BE12-F2EA8AABB8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82"/>
          <a:stretch/>
        </p:blipFill>
        <p:spPr>
          <a:xfrm>
            <a:off x="660864" y="1579419"/>
            <a:ext cx="1679012" cy="1849580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E837443C-F9A2-4012-AD7E-59E347EBF906}"/>
              </a:ext>
            </a:extLst>
          </p:cNvPr>
          <p:cNvCxnSpPr>
            <a:cxnSpLocks/>
          </p:cNvCxnSpPr>
          <p:nvPr/>
        </p:nvCxnSpPr>
        <p:spPr>
          <a:xfrm>
            <a:off x="2809319" y="0"/>
            <a:ext cx="0" cy="6982691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kstvak 4">
            <a:extLst>
              <a:ext uri="{FF2B5EF4-FFF2-40B4-BE49-F238E27FC236}">
                <a16:creationId xmlns:a16="http://schemas.microsoft.com/office/drawing/2014/main" id="{24B437B5-7F52-45E3-BD29-706246DE47C4}"/>
              </a:ext>
            </a:extLst>
          </p:cNvPr>
          <p:cNvSpPr txBox="1"/>
          <p:nvPr/>
        </p:nvSpPr>
        <p:spPr>
          <a:xfrm>
            <a:off x="4610793" y="2926082"/>
            <a:ext cx="51428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dirty="0">
                <a:solidFill>
                  <a:srgbClr val="FF0000"/>
                </a:solidFill>
                <a:latin typeface="Cursblok2000" panose="02000000000000000000" pitchFamily="2" charset="0"/>
              </a:rPr>
              <a:t>I</a:t>
            </a:r>
            <a:r>
              <a:rPr lang="nl-BE" sz="4800" dirty="0">
                <a:solidFill>
                  <a:srgbClr val="002060"/>
                </a:solidFill>
                <a:latin typeface="Cursblok2000" panose="02000000000000000000" pitchFamily="2" charset="0"/>
              </a:rPr>
              <a:t>k							</a:t>
            </a:r>
            <a:r>
              <a:rPr lang="nl-BE" sz="4800" dirty="0">
                <a:solidFill>
                  <a:srgbClr val="FF0000"/>
                </a:solidFill>
                <a:latin typeface="Cursblok2000" panose="02000000000000000000" pitchFamily="2" charset="0"/>
              </a:rPr>
              <a:t>R</a:t>
            </a:r>
            <a:r>
              <a:rPr lang="nl-BE" sz="4800" dirty="0">
                <a:solidFill>
                  <a:srgbClr val="002060"/>
                </a:solidFill>
                <a:latin typeface="Cursblok2000" panose="02000000000000000000" pitchFamily="2" charset="0"/>
              </a:rPr>
              <a:t>aam</a:t>
            </a:r>
          </a:p>
          <a:p>
            <a:r>
              <a:rPr lang="nl-BE" sz="4800" dirty="0">
                <a:solidFill>
                  <a:srgbClr val="FF0000"/>
                </a:solidFill>
                <a:latin typeface="Cursblok2000" panose="02000000000000000000" pitchFamily="2" charset="0"/>
              </a:rPr>
              <a:t>L</a:t>
            </a:r>
            <a:r>
              <a:rPr lang="nl-BE" sz="4800" dirty="0">
                <a:solidFill>
                  <a:srgbClr val="002060"/>
                </a:solidFill>
                <a:latin typeface="Cursblok2000" panose="02000000000000000000" pitchFamily="2" charset="0"/>
              </a:rPr>
              <a:t>at							</a:t>
            </a:r>
            <a:r>
              <a:rPr lang="nl-BE" sz="4800" dirty="0">
                <a:solidFill>
                  <a:srgbClr val="FF0000"/>
                </a:solidFill>
                <a:latin typeface="Cursblok2000" panose="02000000000000000000" pitchFamily="2" charset="0"/>
              </a:rPr>
              <a:t>P</a:t>
            </a:r>
            <a:r>
              <a:rPr lang="nl-BE" sz="4800" dirty="0">
                <a:solidFill>
                  <a:srgbClr val="002060"/>
                </a:solidFill>
                <a:latin typeface="Cursblok2000" panose="02000000000000000000" pitchFamily="2" charset="0"/>
              </a:rPr>
              <a:t>en</a:t>
            </a:r>
          </a:p>
          <a:p>
            <a:r>
              <a:rPr lang="nl-BE" sz="4800" dirty="0">
                <a:solidFill>
                  <a:srgbClr val="FF0000"/>
                </a:solidFill>
                <a:latin typeface="Cursblok2000" panose="02000000000000000000" pitchFamily="2" charset="0"/>
              </a:rPr>
              <a:t>M</a:t>
            </a:r>
            <a:r>
              <a:rPr lang="nl-BE" sz="4800" dirty="0">
                <a:solidFill>
                  <a:srgbClr val="002060"/>
                </a:solidFill>
                <a:latin typeface="Cursblok2000" panose="02000000000000000000" pitchFamily="2" charset="0"/>
              </a:rPr>
              <a:t>ap						</a:t>
            </a:r>
            <a:r>
              <a:rPr lang="nl-BE" sz="4800" dirty="0">
                <a:solidFill>
                  <a:srgbClr val="FF0000"/>
                </a:solidFill>
                <a:latin typeface="Cursblok2000" panose="02000000000000000000" pitchFamily="2" charset="0"/>
              </a:rPr>
              <a:t>V</a:t>
            </a:r>
            <a:r>
              <a:rPr lang="nl-BE" sz="4800" dirty="0">
                <a:solidFill>
                  <a:srgbClr val="002060"/>
                </a:solidFill>
                <a:latin typeface="Cursblok2000" panose="02000000000000000000" pitchFamily="2" charset="0"/>
              </a:rPr>
              <a:t>ier</a:t>
            </a:r>
          </a:p>
          <a:p>
            <a:r>
              <a:rPr lang="nl-BE" sz="4800" dirty="0">
                <a:solidFill>
                  <a:srgbClr val="FF0000"/>
                </a:solidFill>
                <a:latin typeface="Cursblok2000" panose="02000000000000000000" pitchFamily="2" charset="0"/>
              </a:rPr>
              <a:t>L</a:t>
            </a:r>
            <a:r>
              <a:rPr lang="nl-BE" sz="4800" dirty="0">
                <a:solidFill>
                  <a:srgbClr val="002060"/>
                </a:solidFill>
                <a:latin typeface="Cursblok2000" panose="02000000000000000000" pitchFamily="2" charset="0"/>
              </a:rPr>
              <a:t>ees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EA54162-E4E9-4444-82E5-FDE78156D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763" y="1368830"/>
            <a:ext cx="8472710" cy="115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96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F508696-3555-4DD2-B7CA-EF014FE9E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17" y="244546"/>
            <a:ext cx="10204565" cy="636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50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850E45BD-B5B1-49CB-A13B-CA4A7F9F8A27}"/>
              </a:ext>
            </a:extLst>
          </p:cNvPr>
          <p:cNvGrpSpPr/>
          <p:nvPr/>
        </p:nvGrpSpPr>
        <p:grpSpPr>
          <a:xfrm>
            <a:off x="673557" y="2171922"/>
            <a:ext cx="10844886" cy="2514155"/>
            <a:chOff x="1245926" y="3542885"/>
            <a:chExt cx="9975999" cy="2312722"/>
          </a:xfrm>
        </p:grpSpPr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132926CD-3E90-4905-B257-4E404B721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926" y="3542887"/>
              <a:ext cx="1802887" cy="2312720"/>
            </a:xfrm>
            <a:prstGeom prst="rect">
              <a:avLst/>
            </a:prstGeom>
          </p:spPr>
        </p:pic>
        <p:sp>
          <p:nvSpPr>
            <p:cNvPr id="15" name="Pijl: gestreept rechts 14">
              <a:extLst>
                <a:ext uri="{FF2B5EF4-FFF2-40B4-BE49-F238E27FC236}">
                  <a16:creationId xmlns:a16="http://schemas.microsoft.com/office/drawing/2014/main" id="{0DE2C273-7D7A-4768-A065-ECDC29D4D05A}"/>
                </a:ext>
              </a:extLst>
            </p:cNvPr>
            <p:cNvSpPr/>
            <p:nvPr/>
          </p:nvSpPr>
          <p:spPr>
            <a:xfrm>
              <a:off x="5703735" y="4242045"/>
              <a:ext cx="1616494" cy="914400"/>
            </a:xfrm>
            <a:prstGeom prst="striped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654C0639-1B39-4F1D-B331-6039D2848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3719" y="3542885"/>
              <a:ext cx="3548206" cy="2312719"/>
            </a:xfrm>
            <a:prstGeom prst="rect">
              <a:avLst/>
            </a:prstGeom>
          </p:spPr>
        </p:pic>
      </p:grpSp>
      <p:pic>
        <p:nvPicPr>
          <p:cNvPr id="8" name="Afbeelding 7">
            <a:extLst>
              <a:ext uri="{FF2B5EF4-FFF2-40B4-BE49-F238E27FC236}">
                <a16:creationId xmlns:a16="http://schemas.microsoft.com/office/drawing/2014/main" id="{5B79A893-DD0A-4A9C-9C2D-1847DE2F45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4" t="5910" r="4091" b="3203"/>
          <a:stretch/>
        </p:blipFill>
        <p:spPr>
          <a:xfrm>
            <a:off x="3302924" y="2409126"/>
            <a:ext cx="1408506" cy="203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75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6B3F2B1F-2439-4BDA-8B79-EC2FD78F3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966" y="491884"/>
            <a:ext cx="7546068" cy="50954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67729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5732FB51-0C5D-4588-98ED-9538074179F4}"/>
              </a:ext>
            </a:extLst>
          </p:cNvPr>
          <p:cNvCxnSpPr>
            <a:cxnSpLocks/>
          </p:cNvCxnSpPr>
          <p:nvPr/>
        </p:nvCxnSpPr>
        <p:spPr>
          <a:xfrm>
            <a:off x="2745495" y="-72044"/>
            <a:ext cx="0" cy="7015942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" name="Groep 3">
            <a:extLst>
              <a:ext uri="{FF2B5EF4-FFF2-40B4-BE49-F238E27FC236}">
                <a16:creationId xmlns:a16="http://schemas.microsoft.com/office/drawing/2014/main" id="{CCDEDB17-4D2C-4732-A260-C02E275305A7}"/>
              </a:ext>
            </a:extLst>
          </p:cNvPr>
          <p:cNvGrpSpPr/>
          <p:nvPr/>
        </p:nvGrpSpPr>
        <p:grpSpPr>
          <a:xfrm>
            <a:off x="480338" y="1859612"/>
            <a:ext cx="1942569" cy="1569387"/>
            <a:chOff x="339899" y="2054962"/>
            <a:chExt cx="1931231" cy="1674203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1026A029-6388-445B-A697-E0433D31F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899" y="2167278"/>
              <a:ext cx="1931231" cy="1561887"/>
            </a:xfrm>
            <a:prstGeom prst="rect">
              <a:avLst/>
            </a:prstGeom>
          </p:spPr>
        </p:pic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9650DE09-A36C-4C0A-BBB6-CAD38A463EA9}"/>
                </a:ext>
              </a:extLst>
            </p:cNvPr>
            <p:cNvSpPr txBox="1"/>
            <p:nvPr/>
          </p:nvSpPr>
          <p:spPr>
            <a:xfrm>
              <a:off x="356035" y="2054962"/>
              <a:ext cx="868804" cy="607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BE" sz="1600" dirty="0"/>
            </a:p>
            <a:p>
              <a:r>
                <a:rPr lang="nl-BE" sz="1500" dirty="0"/>
                <a:t>vier</a:t>
              </a:r>
            </a:p>
          </p:txBody>
        </p:sp>
      </p:grpSp>
      <p:pic>
        <p:nvPicPr>
          <p:cNvPr id="5" name="Afbeelding 4">
            <a:extLst>
              <a:ext uri="{FF2B5EF4-FFF2-40B4-BE49-F238E27FC236}">
                <a16:creationId xmlns:a16="http://schemas.microsoft.com/office/drawing/2014/main" id="{574791BE-A38F-41F0-9A59-680516514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8084" y="353331"/>
            <a:ext cx="8547232" cy="61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49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36C821A8-C8EC-424D-A43D-993DF6C16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792" y="0"/>
            <a:ext cx="8274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32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AFA2FA50-523E-45B1-80F2-AF40E35B84E0}"/>
              </a:ext>
            </a:extLst>
          </p:cNvPr>
          <p:cNvGrpSpPr/>
          <p:nvPr/>
        </p:nvGrpSpPr>
        <p:grpSpPr>
          <a:xfrm>
            <a:off x="862635" y="2138809"/>
            <a:ext cx="10466729" cy="2221775"/>
            <a:chOff x="1229946" y="2272634"/>
            <a:chExt cx="10466729" cy="2221775"/>
          </a:xfrm>
        </p:grpSpPr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65A071BC-AE7D-4087-8AFA-FDB4FCBDC084}"/>
                </a:ext>
              </a:extLst>
            </p:cNvPr>
            <p:cNvGrpSpPr/>
            <p:nvPr/>
          </p:nvGrpSpPr>
          <p:grpSpPr>
            <a:xfrm>
              <a:off x="1229946" y="2272634"/>
              <a:ext cx="5233365" cy="2221775"/>
              <a:chOff x="1236748" y="3542884"/>
              <a:chExt cx="5447586" cy="2312720"/>
            </a:xfrm>
          </p:grpSpPr>
          <p:pic>
            <p:nvPicPr>
              <p:cNvPr id="3" name="Afbeelding 2">
                <a:extLst>
                  <a:ext uri="{FF2B5EF4-FFF2-40B4-BE49-F238E27FC236}">
                    <a16:creationId xmlns:a16="http://schemas.microsoft.com/office/drawing/2014/main" id="{52935864-2362-462A-8A34-AFC6C34A1F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6748" y="3542884"/>
                <a:ext cx="1802888" cy="2312720"/>
              </a:xfrm>
              <a:prstGeom prst="rect">
                <a:avLst/>
              </a:prstGeom>
            </p:spPr>
          </p:pic>
          <p:sp>
            <p:nvSpPr>
              <p:cNvPr id="5" name="Pijl: gestreept rechts 4">
                <a:extLst>
                  <a:ext uri="{FF2B5EF4-FFF2-40B4-BE49-F238E27FC236}">
                    <a16:creationId xmlns:a16="http://schemas.microsoft.com/office/drawing/2014/main" id="{36F1C112-F2B9-4CDC-81A9-1849A6BC2896}"/>
                  </a:ext>
                </a:extLst>
              </p:cNvPr>
              <p:cNvSpPr/>
              <p:nvPr/>
            </p:nvSpPr>
            <p:spPr>
              <a:xfrm>
                <a:off x="5067840" y="4201135"/>
                <a:ext cx="1616494" cy="996217"/>
              </a:xfrm>
              <a:prstGeom prst="striped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15FAEBF-69A0-48D1-8664-71B13E12B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2934" b="-5903"/>
            <a:stretch/>
          </p:blipFill>
          <p:spPr>
            <a:xfrm>
              <a:off x="6890031" y="2272634"/>
              <a:ext cx="4806644" cy="2221775"/>
            </a:xfrm>
            <a:prstGeom prst="rect">
              <a:avLst/>
            </a:prstGeom>
          </p:spPr>
        </p:pic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06C9A637-9909-480E-9BC5-E3DE8012647B}"/>
              </a:ext>
            </a:extLst>
          </p:cNvPr>
          <p:cNvSpPr txBox="1"/>
          <p:nvPr/>
        </p:nvSpPr>
        <p:spPr>
          <a:xfrm>
            <a:off x="2674057" y="2013453"/>
            <a:ext cx="17319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3800" dirty="0">
                <a:latin typeface="Corbel" panose="020B0503020204020204" pitchFamily="34" charset="0"/>
                <a:cs typeface="Segoe UI" panose="020B0502040204020203" pitchFamily="34" charset="0"/>
              </a:rPr>
              <a:t>v</a:t>
            </a:r>
            <a:endParaRPr lang="nl-BE" sz="3600" dirty="0">
              <a:latin typeface="Corbel" panose="020B05030202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064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EEBD22B3-2252-49D2-90C6-A9333E5DB7A9}"/>
              </a:ext>
            </a:extLst>
          </p:cNvPr>
          <p:cNvCxnSpPr>
            <a:cxnSpLocks/>
          </p:cNvCxnSpPr>
          <p:nvPr/>
        </p:nvCxnSpPr>
        <p:spPr>
          <a:xfrm>
            <a:off x="3912142" y="0"/>
            <a:ext cx="0" cy="6899564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" name="Groep 1">
            <a:extLst>
              <a:ext uri="{FF2B5EF4-FFF2-40B4-BE49-F238E27FC236}">
                <a16:creationId xmlns:a16="http://schemas.microsoft.com/office/drawing/2014/main" id="{8055F66A-4B03-4FC7-BE0F-1FE76AD05BC2}"/>
              </a:ext>
            </a:extLst>
          </p:cNvPr>
          <p:cNvGrpSpPr/>
          <p:nvPr/>
        </p:nvGrpSpPr>
        <p:grpSpPr>
          <a:xfrm>
            <a:off x="1056525" y="1514709"/>
            <a:ext cx="2355922" cy="1966317"/>
            <a:chOff x="712933" y="2415361"/>
            <a:chExt cx="2355922" cy="1966317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E1C7DAA8-E04E-4612-871D-650A564C7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933" y="2476321"/>
              <a:ext cx="2355922" cy="1905357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AAA6FC92-26B4-4375-8F54-5F5A0A35B0EF}"/>
                </a:ext>
              </a:extLst>
            </p:cNvPr>
            <p:cNvSpPr txBox="1"/>
            <p:nvPr/>
          </p:nvSpPr>
          <p:spPr>
            <a:xfrm>
              <a:off x="799284" y="2415361"/>
              <a:ext cx="868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BE" sz="1600" dirty="0"/>
            </a:p>
            <a:p>
              <a:r>
                <a:rPr lang="nl-BE" sz="2400" dirty="0"/>
                <a:t> v</a:t>
              </a:r>
              <a:endParaRPr lang="nl-BE" dirty="0"/>
            </a:p>
          </p:txBody>
        </p:sp>
      </p:grpSp>
      <p:pic>
        <p:nvPicPr>
          <p:cNvPr id="8" name="Afbeelding 7">
            <a:extLst>
              <a:ext uri="{FF2B5EF4-FFF2-40B4-BE49-F238E27FC236}">
                <a16:creationId xmlns:a16="http://schemas.microsoft.com/office/drawing/2014/main" id="{66ECDC0C-FA48-4880-B1E3-836FB9369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571" y="487672"/>
            <a:ext cx="6967515" cy="588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28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35F5F90-0FCA-4653-A86B-1A6BBF93E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119" y="899748"/>
            <a:ext cx="10159762" cy="29961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D7D877D-BBD9-42D2-AE6E-661EF8CAA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119" y="4563600"/>
            <a:ext cx="10164412" cy="139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5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1CA4E519-BD23-465B-BF6F-2226A5114A25}"/>
              </a:ext>
            </a:extLst>
          </p:cNvPr>
          <p:cNvGrpSpPr/>
          <p:nvPr/>
        </p:nvGrpSpPr>
        <p:grpSpPr>
          <a:xfrm>
            <a:off x="819302" y="2052246"/>
            <a:ext cx="10553395" cy="2347131"/>
            <a:chOff x="728706" y="2013453"/>
            <a:chExt cx="10553395" cy="2347131"/>
          </a:xfrm>
        </p:grpSpPr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AFA2FA50-523E-45B1-80F2-AF40E35B84E0}"/>
                </a:ext>
              </a:extLst>
            </p:cNvPr>
            <p:cNvGrpSpPr/>
            <p:nvPr/>
          </p:nvGrpSpPr>
          <p:grpSpPr>
            <a:xfrm>
              <a:off x="728706" y="2138809"/>
              <a:ext cx="10553395" cy="2221775"/>
              <a:chOff x="1096017" y="2272634"/>
              <a:chExt cx="10553395" cy="2221775"/>
            </a:xfrm>
          </p:grpSpPr>
          <p:grpSp>
            <p:nvGrpSpPr>
              <p:cNvPr id="2" name="Groep 1">
                <a:extLst>
                  <a:ext uri="{FF2B5EF4-FFF2-40B4-BE49-F238E27FC236}">
                    <a16:creationId xmlns:a16="http://schemas.microsoft.com/office/drawing/2014/main" id="{65A071BC-AE7D-4087-8AFA-FDB4FCBDC084}"/>
                  </a:ext>
                </a:extLst>
              </p:cNvPr>
              <p:cNvGrpSpPr/>
              <p:nvPr/>
            </p:nvGrpSpPr>
            <p:grpSpPr>
              <a:xfrm>
                <a:off x="1096017" y="2272634"/>
                <a:ext cx="5517056" cy="2221775"/>
                <a:chOff x="1097337" y="3542884"/>
                <a:chExt cx="5742890" cy="2312720"/>
              </a:xfrm>
            </p:grpSpPr>
            <p:pic>
              <p:nvPicPr>
                <p:cNvPr id="3" name="Afbeelding 2">
                  <a:extLst>
                    <a:ext uri="{FF2B5EF4-FFF2-40B4-BE49-F238E27FC236}">
                      <a16:creationId xmlns:a16="http://schemas.microsoft.com/office/drawing/2014/main" id="{52935864-2362-462A-8A34-AFC6C34A1F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7337" y="3542884"/>
                  <a:ext cx="1802888" cy="2312720"/>
                </a:xfrm>
                <a:prstGeom prst="rect">
                  <a:avLst/>
                </a:prstGeom>
              </p:spPr>
            </p:pic>
            <p:sp>
              <p:nvSpPr>
                <p:cNvPr id="5" name="Pijl: gestreept rechts 4">
                  <a:extLst>
                    <a:ext uri="{FF2B5EF4-FFF2-40B4-BE49-F238E27FC236}">
                      <a16:creationId xmlns:a16="http://schemas.microsoft.com/office/drawing/2014/main" id="{36F1C112-F2B9-4CDC-81A9-1849A6BC2896}"/>
                    </a:ext>
                  </a:extLst>
                </p:cNvPr>
                <p:cNvSpPr/>
                <p:nvPr/>
              </p:nvSpPr>
              <p:spPr>
                <a:xfrm>
                  <a:off x="5223733" y="4201135"/>
                  <a:ext cx="1616494" cy="996217"/>
                </a:xfrm>
                <a:prstGeom prst="stripedRight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</p:grpSp>
          <p:pic>
            <p:nvPicPr>
              <p:cNvPr id="10" name="Afbeelding 9">
                <a:extLst>
                  <a:ext uri="{FF2B5EF4-FFF2-40B4-BE49-F238E27FC236}">
                    <a16:creationId xmlns:a16="http://schemas.microsoft.com/office/drawing/2014/main" id="{115FAEBF-69A0-48D1-8664-71B13E12BF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2934" b="-5903"/>
              <a:stretch/>
            </p:blipFill>
            <p:spPr>
              <a:xfrm>
                <a:off x="6952678" y="2272634"/>
                <a:ext cx="4696734" cy="2221775"/>
              </a:xfrm>
              <a:prstGeom prst="rect">
                <a:avLst/>
              </a:prstGeom>
            </p:spPr>
          </p:pic>
        </p:grp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06C9A637-9909-480E-9BC5-E3DE8012647B}"/>
                </a:ext>
              </a:extLst>
            </p:cNvPr>
            <p:cNvSpPr txBox="1"/>
            <p:nvPr/>
          </p:nvSpPr>
          <p:spPr>
            <a:xfrm>
              <a:off x="2800302" y="2013453"/>
              <a:ext cx="155292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2800" dirty="0">
                  <a:latin typeface="Segoe UI" panose="020B0502040204020203" pitchFamily="34" charset="0"/>
                  <a:cs typeface="Segoe UI" panose="020B0502040204020203" pitchFamily="34" charset="0"/>
                </a:rPr>
                <a:t>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287501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2604</TotalTime>
  <Words>46</Words>
  <Application>Microsoft Office PowerPoint</Application>
  <PresentationFormat>Breedbeeld</PresentationFormat>
  <Paragraphs>56</Paragraphs>
  <Slides>30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40" baseType="lpstr">
      <vt:lpstr>Andika</vt:lpstr>
      <vt:lpstr>Andika Basic</vt:lpstr>
      <vt:lpstr>Arial</vt:lpstr>
      <vt:lpstr>Calibri</vt:lpstr>
      <vt:lpstr>Calibri Light</vt:lpstr>
      <vt:lpstr>Corbel</vt:lpstr>
      <vt:lpstr>Cursblok2000</vt:lpstr>
      <vt:lpstr>Fira Sans</vt:lpstr>
      <vt:lpstr>Segoe UI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janique vanderstocken</dc:creator>
  <cp:lastModifiedBy>janique vanderstocken</cp:lastModifiedBy>
  <cp:revision>184</cp:revision>
  <dcterms:created xsi:type="dcterms:W3CDTF">2018-06-29T20:34:18Z</dcterms:created>
  <dcterms:modified xsi:type="dcterms:W3CDTF">2018-07-28T20:12:16Z</dcterms:modified>
</cp:coreProperties>
</file>