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615" r:id="rId3"/>
    <p:sldId id="258" r:id="rId4"/>
    <p:sldId id="259" r:id="rId5"/>
    <p:sldId id="283" r:id="rId6"/>
    <p:sldId id="303" r:id="rId7"/>
    <p:sldId id="261" r:id="rId8"/>
    <p:sldId id="262" r:id="rId9"/>
    <p:sldId id="316" r:id="rId10"/>
    <p:sldId id="634" r:id="rId11"/>
    <p:sldId id="639" r:id="rId12"/>
    <p:sldId id="285" r:id="rId13"/>
    <p:sldId id="267" r:id="rId14"/>
    <p:sldId id="284" r:id="rId15"/>
    <p:sldId id="268" r:id="rId16"/>
    <p:sldId id="289" r:id="rId17"/>
    <p:sldId id="290" r:id="rId18"/>
    <p:sldId id="300" r:id="rId19"/>
    <p:sldId id="627" r:id="rId20"/>
    <p:sldId id="629" r:id="rId21"/>
    <p:sldId id="628" r:id="rId22"/>
    <p:sldId id="311" r:id="rId23"/>
    <p:sldId id="296" r:id="rId24"/>
    <p:sldId id="635" r:id="rId25"/>
    <p:sldId id="637" r:id="rId26"/>
    <p:sldId id="638" r:id="rId27"/>
    <p:sldId id="312" r:id="rId28"/>
    <p:sldId id="286" r:id="rId29"/>
    <p:sldId id="27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" y="1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23/07/2018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329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23/07/2018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304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23/07/2018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597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23/07/2018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783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23/07/2018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197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23/07/2018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483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23/07/2018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669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23/07/2018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640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23/07/2018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346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23/07/2018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29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23/07/2018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5811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11C45-0304-43A6-BE66-4F0F474ED7A8}" type="datetimeFigureOut">
              <a:rPr lang="nl-BE" smtClean="0"/>
              <a:t>23/07/2018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477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bookwidgets.com/play/YDY455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g"/><Relationship Id="rId3" Type="http://schemas.openxmlformats.org/officeDocument/2006/relationships/image" Target="../media/image24.jpg"/><Relationship Id="rId7" Type="http://schemas.openxmlformats.org/officeDocument/2006/relationships/image" Target="../media/image27.jpg"/><Relationship Id="rId12" Type="http://schemas.openxmlformats.org/officeDocument/2006/relationships/image" Target="../media/image32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6.jpg"/><Relationship Id="rId10" Type="http://schemas.openxmlformats.org/officeDocument/2006/relationships/image" Target="../media/image30.jpg"/><Relationship Id="rId4" Type="http://schemas.openxmlformats.org/officeDocument/2006/relationships/image" Target="../media/image25.jpg"/><Relationship Id="rId9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g"/><Relationship Id="rId7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5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://www.ikleer.net/09-doos.html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bookwidgets.com/play/EDY4ZT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FDEB43F-6E3A-480B-8F43-04726B059326}"/>
              </a:ext>
            </a:extLst>
          </p:cNvPr>
          <p:cNvSpPr/>
          <p:nvPr/>
        </p:nvSpPr>
        <p:spPr>
          <a:xfrm>
            <a:off x="6468709" y="782122"/>
            <a:ext cx="480291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6600" dirty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doos</a:t>
            </a:r>
            <a:endParaRPr lang="nl-BE" sz="2400" dirty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5D980BC-BDEC-4495-980D-4D55B6A4E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C8818F35-4215-4BF8-B3D3-A06A4B588C75}"/>
              </a:ext>
            </a:extLst>
          </p:cNvPr>
          <p:cNvGrpSpPr/>
          <p:nvPr/>
        </p:nvGrpSpPr>
        <p:grpSpPr>
          <a:xfrm>
            <a:off x="5785283" y="4244541"/>
            <a:ext cx="5486344" cy="1616076"/>
            <a:chOff x="4911712" y="4053850"/>
            <a:chExt cx="5486344" cy="1616076"/>
          </a:xfrm>
        </p:grpSpPr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D5A53966-F607-4331-BF1E-42876418CEB2}"/>
                </a:ext>
              </a:extLst>
            </p:cNvPr>
            <p:cNvGrpSpPr/>
            <p:nvPr/>
          </p:nvGrpSpPr>
          <p:grpSpPr>
            <a:xfrm>
              <a:off x="6821447" y="4053850"/>
              <a:ext cx="3576609" cy="1616076"/>
              <a:chOff x="6695122" y="3506989"/>
              <a:chExt cx="3576609" cy="1616076"/>
            </a:xfrm>
          </p:grpSpPr>
          <p:sp>
            <p:nvSpPr>
              <p:cNvPr id="6" name="Tekstvak 2">
                <a:extLst>
                  <a:ext uri="{FF2B5EF4-FFF2-40B4-BE49-F238E27FC236}">
                    <a16:creationId xmlns:a16="http://schemas.microsoft.com/office/drawing/2014/main" id="{EF18B0E7-A943-4F17-8116-4AC7CDBD5E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5122" y="3506989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nl-BE" sz="80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ira Sans" panose="020B0503050000020004" pitchFamily="34" charset="0"/>
                    <a:ea typeface="Fira Sans" panose="020B0503050000020004" pitchFamily="34" charset="0"/>
                    <a:cs typeface="Segoe UI" panose="020B0502040204020203" pitchFamily="34" charset="0"/>
                  </a:rPr>
                  <a:t>oo</a:t>
                </a:r>
                <a:endParaRPr kumimoji="0" lang="en-GB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  <p:sp>
            <p:nvSpPr>
              <p:cNvPr id="7" name="Text Box 1">
                <a:extLst>
                  <a:ext uri="{FF2B5EF4-FFF2-40B4-BE49-F238E27FC236}">
                    <a16:creationId xmlns:a16="http://schemas.microsoft.com/office/drawing/2014/main" id="{FE4583B3-D79E-4182-8E00-3022DD52BB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04856" y="3506990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nl-BE" altLang="nl-BE" sz="8000" dirty="0">
                    <a:latin typeface="Fira Sans" panose="020B0503050000020004" pitchFamily="34" charset="0"/>
                    <a:ea typeface="Fira Sans" panose="020B0503050000020004" pitchFamily="34" charset="0"/>
                    <a:cs typeface="Segoe UI" panose="020B0502040204020203" pitchFamily="34" charset="0"/>
                  </a:rPr>
                  <a:t>s</a:t>
                </a:r>
                <a:endParaRPr kumimoji="0" lang="nl-BE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p:grpSp>
        <p:sp>
          <p:nvSpPr>
            <p:cNvPr id="15" name="Tekstvak 2">
              <a:extLst>
                <a:ext uri="{FF2B5EF4-FFF2-40B4-BE49-F238E27FC236}">
                  <a16:creationId xmlns:a16="http://schemas.microsoft.com/office/drawing/2014/main" id="{06808AD7-7177-403F-B572-B291D5DED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1712" y="4053850"/>
              <a:ext cx="1666875" cy="16160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1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altLang="nl-BE" sz="8000" dirty="0">
                  <a:latin typeface="Fira Sans" panose="020B0503050000020004" pitchFamily="34" charset="0"/>
                  <a:ea typeface="Fira Sans" panose="020B0503050000020004" pitchFamily="34" charset="0"/>
                  <a:cs typeface="Segoe UI" panose="020B0502040204020203" pitchFamily="34" charset="0"/>
                </a:rPr>
                <a:t>d</a:t>
              </a:r>
              <a:endParaRPr kumimoji="0" lang="en-GB" altLang="nl-BE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ira Sans" panose="020B0503050000020004" pitchFamily="34" charset="0"/>
                <a:ea typeface="Fira Sans" panose="020B0503050000020004" pitchFamily="34" charset="0"/>
              </a:endParaRPr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6F4E2035-891E-4F79-9B19-73292E22C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t="4710" r="3120" b="3388"/>
          <a:stretch/>
        </p:blipFill>
        <p:spPr>
          <a:xfrm>
            <a:off x="814648" y="1046018"/>
            <a:ext cx="4444261" cy="476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3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912142" y="0"/>
            <a:ext cx="0" cy="6899564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1056525" y="1514709"/>
            <a:ext cx="2355922" cy="1966317"/>
            <a:chOff x="712933" y="2415361"/>
            <a:chExt cx="2355922" cy="196631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727238" y="2415361"/>
              <a:ext cx="868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2400" dirty="0"/>
                <a:t> oo</a:t>
              </a:r>
              <a:endParaRPr lang="nl-BE" dirty="0"/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66ECDC0C-FA48-4880-B1E3-836FB9369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71" y="487672"/>
            <a:ext cx="6967515" cy="58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90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5A50FFD-7DCB-4EE7-8A14-2E6BB0345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48" y="902269"/>
            <a:ext cx="10101903" cy="303609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C5D61D0-7D83-4670-88F1-467C090D4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48" y="4559850"/>
            <a:ext cx="10101903" cy="139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68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8D89A262-DB0B-4975-BA73-23A7064B5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64524"/>
            <a:ext cx="6716683" cy="50375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2883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33">
            <a:extLst>
              <a:ext uri="{FF2B5EF4-FFF2-40B4-BE49-F238E27FC236}">
                <a16:creationId xmlns:a16="http://schemas.microsoft.com/office/drawing/2014/main" id="{42630779-4281-413E-A93A-F540DF87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1" y="2369857"/>
            <a:ext cx="1485207" cy="1059143"/>
          </a:xfrm>
          <a:prstGeom prst="rect">
            <a:avLst/>
          </a:prstGeom>
        </p:spPr>
      </p:pic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848EF4B8-0E52-4128-8F78-537508EB7A5A}"/>
              </a:ext>
            </a:extLst>
          </p:cNvPr>
          <p:cNvCxnSpPr>
            <a:cxnSpLocks/>
          </p:cNvCxnSpPr>
          <p:nvPr/>
        </p:nvCxnSpPr>
        <p:spPr>
          <a:xfrm>
            <a:off x="2443562" y="0"/>
            <a:ext cx="0" cy="692727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1A4CC88F-7ADC-491A-82E5-E5759DEB5B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5" r="1429"/>
          <a:stretch/>
        </p:blipFill>
        <p:spPr>
          <a:xfrm>
            <a:off x="2854679" y="516224"/>
            <a:ext cx="8756000" cy="58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07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4029CBB-8946-4BAF-9581-667B53E03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43" y="4694752"/>
            <a:ext cx="1565393" cy="171939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A6BFC9A-9B4F-4AFE-8124-0C77CA30B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54" y="667326"/>
            <a:ext cx="1992481" cy="145234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EC0AE99-1E38-4CC7-BF0C-0137CAD3B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10" y="4699069"/>
            <a:ext cx="1754164" cy="171939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BF3A6E0-C424-46D5-80C0-E01C181292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6" t="6430" r="8110" b="8406"/>
          <a:stretch/>
        </p:blipFill>
        <p:spPr>
          <a:xfrm>
            <a:off x="429606" y="796635"/>
            <a:ext cx="1600984" cy="161461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DB0ACA2-F546-45B3-8833-43E102435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914" y="4699068"/>
            <a:ext cx="2361402" cy="1715079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D6C917DC-4B5B-4EA0-8D32-CEA5B03D89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817" y="4694752"/>
            <a:ext cx="1565393" cy="1719396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819F835F-4241-4E19-8680-7F82F8EDB4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5"/>
          <a:stretch/>
        </p:blipFill>
        <p:spPr>
          <a:xfrm>
            <a:off x="9064006" y="816828"/>
            <a:ext cx="2447832" cy="1464316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1F917C96-85CB-4968-9B3C-C6E486FA79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88" y="2702828"/>
            <a:ext cx="2194805" cy="1452343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44A046F9-9A8A-4F66-AE88-69D6A500B9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66" y="672312"/>
            <a:ext cx="2000167" cy="1447357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85FC1157-8D67-423B-B250-C487862BCF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006" y="2684516"/>
            <a:ext cx="2447832" cy="1457225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DBFC5AB3-FF20-4D7D-9C1C-6798F70EC1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65" y="672312"/>
            <a:ext cx="1501154" cy="1464316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5B204E50-CC2D-4E90-9CC0-E27AAB200EA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4"/>
          <a:stretch/>
        </p:blipFill>
        <p:spPr>
          <a:xfrm>
            <a:off x="9659203" y="4694752"/>
            <a:ext cx="1907076" cy="1719396"/>
          </a:xfrm>
          <a:prstGeom prst="rect">
            <a:avLst/>
          </a:prstGeom>
        </p:spPr>
      </p:pic>
      <p:grpSp>
        <p:nvGrpSpPr>
          <p:cNvPr id="27" name="Groep 26">
            <a:extLst>
              <a:ext uri="{FF2B5EF4-FFF2-40B4-BE49-F238E27FC236}">
                <a16:creationId xmlns:a16="http://schemas.microsoft.com/office/drawing/2014/main" id="{617B78C9-181B-407C-8B40-6921366F0D02}"/>
              </a:ext>
            </a:extLst>
          </p:cNvPr>
          <p:cNvGrpSpPr/>
          <p:nvPr/>
        </p:nvGrpSpPr>
        <p:grpSpPr>
          <a:xfrm>
            <a:off x="3632454" y="2787067"/>
            <a:ext cx="4927092" cy="1283864"/>
            <a:chOff x="5075876" y="4261167"/>
            <a:chExt cx="6654877" cy="1497712"/>
          </a:xfrm>
        </p:grpSpPr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44CFB30C-BD79-40AE-9C7A-3D9BD5AC3BB1}"/>
                </a:ext>
              </a:extLst>
            </p:cNvPr>
            <p:cNvGrpSpPr/>
            <p:nvPr/>
          </p:nvGrpSpPr>
          <p:grpSpPr>
            <a:xfrm>
              <a:off x="6779238" y="4261167"/>
              <a:ext cx="4951515" cy="1497712"/>
              <a:chOff x="5648945" y="4065810"/>
              <a:chExt cx="5342830" cy="1616075"/>
            </a:xfrm>
          </p:grpSpPr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6313B7C5-CBC7-4C86-802C-4978FAC87B72}"/>
                  </a:ext>
                </a:extLst>
              </p:cNvPr>
              <p:cNvGrpSpPr/>
              <p:nvPr/>
            </p:nvGrpSpPr>
            <p:grpSpPr>
              <a:xfrm>
                <a:off x="7486923" y="4065810"/>
                <a:ext cx="3504852" cy="1616075"/>
                <a:chOff x="7360598" y="3518949"/>
                <a:chExt cx="3504852" cy="1616075"/>
              </a:xfrm>
            </p:grpSpPr>
            <p:sp>
              <p:nvSpPr>
                <p:cNvPr id="34" name="Tekstvak 2">
                  <a:extLst>
                    <a:ext uri="{FF2B5EF4-FFF2-40B4-BE49-F238E27FC236}">
                      <a16:creationId xmlns:a16="http://schemas.microsoft.com/office/drawing/2014/main" id="{870BA12E-D24F-47BB-A1D5-F8B93F6EC25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60598" y="3518949"/>
                  <a:ext cx="1666875" cy="16160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prstShdw prst="shdw13" dist="53882" dir="13500000">
                    <a:srgbClr val="808080">
                      <a:alpha val="50000"/>
                    </a:srgbClr>
                  </a:prst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ts val="11000"/>
                    </a:lnSpc>
                    <a:spcBef>
                      <a:spcPts val="6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altLang="nl-BE" sz="1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ira Sans" panose="020B0503050000020004" pitchFamily="34" charset="0"/>
                    <a:ea typeface="Fira Sans" panose="020B0503050000020004" pitchFamily="34" charset="0"/>
                  </a:endParaRPr>
                </a:p>
              </p:txBody>
            </p:sp>
            <p:sp>
              <p:nvSpPr>
                <p:cNvPr id="36" name="Text Box 1">
                  <a:extLst>
                    <a:ext uri="{FF2B5EF4-FFF2-40B4-BE49-F238E27FC236}">
                      <a16:creationId xmlns:a16="http://schemas.microsoft.com/office/drawing/2014/main" id="{3F3680D1-13B1-4D36-9F69-E5124312226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198575" y="3518949"/>
                  <a:ext cx="1666875" cy="16160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prstShdw prst="shdw13" dist="53882" dir="13500000">
                    <a:srgbClr val="808080">
                      <a:alpha val="50000"/>
                    </a:srgbClr>
                  </a:prst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ts val="11000"/>
                    </a:lnSpc>
                    <a:spcBef>
                      <a:spcPts val="6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BE" altLang="nl-BE" sz="1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ira Sans" panose="020B0503050000020004" pitchFamily="34" charset="0"/>
                    <a:ea typeface="Fira Sans" panose="020B0503050000020004" pitchFamily="34" charset="0"/>
                  </a:endParaRPr>
                </a:p>
              </p:txBody>
            </p:sp>
          </p:grpSp>
          <p:sp>
            <p:nvSpPr>
              <p:cNvPr id="33" name="Tekstvak 2">
                <a:extLst>
                  <a:ext uri="{FF2B5EF4-FFF2-40B4-BE49-F238E27FC236}">
                    <a16:creationId xmlns:a16="http://schemas.microsoft.com/office/drawing/2014/main" id="{5A1CBAF6-C99C-4232-8977-5561B02E45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48945" y="4065810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p:grpSp>
        <p:sp>
          <p:nvSpPr>
            <p:cNvPr id="30" name="Tekstvak 2">
              <a:extLst>
                <a:ext uri="{FF2B5EF4-FFF2-40B4-BE49-F238E27FC236}">
                  <a16:creationId xmlns:a16="http://schemas.microsoft.com/office/drawing/2014/main" id="{DC05BC40-BEFB-4B67-A27D-F6E81FE428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5876" y="4261167"/>
              <a:ext cx="1544791" cy="14977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1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altLang="nl-BE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ira Sans" panose="020B0503050000020004" pitchFamily="34" charset="0"/>
                <a:ea typeface="Fira Sans" panose="020B05030500000200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1142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638FC657-F1A2-4C50-91FB-510F19E3DCD4}"/>
              </a:ext>
            </a:extLst>
          </p:cNvPr>
          <p:cNvGrpSpPr/>
          <p:nvPr/>
        </p:nvGrpSpPr>
        <p:grpSpPr>
          <a:xfrm>
            <a:off x="891290" y="1502347"/>
            <a:ext cx="10409420" cy="3853306"/>
            <a:chOff x="891290" y="1546490"/>
            <a:chExt cx="10409420" cy="3853306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9E669809-298E-49F0-A201-06A1784A120F}"/>
                </a:ext>
              </a:extLst>
            </p:cNvPr>
            <p:cNvGrpSpPr/>
            <p:nvPr/>
          </p:nvGrpSpPr>
          <p:grpSpPr>
            <a:xfrm>
              <a:off x="891290" y="1546490"/>
              <a:ext cx="10409420" cy="3853306"/>
              <a:chOff x="847159" y="1502347"/>
              <a:chExt cx="10409420" cy="3853306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05B5F9F7-D714-482A-8990-1BC545BF0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159" y="2000025"/>
                <a:ext cx="6808491" cy="2666568"/>
              </a:xfrm>
              <a:prstGeom prst="rect">
                <a:avLst/>
              </a:prstGeom>
            </p:spPr>
          </p:pic>
          <p:pic>
            <p:nvPicPr>
              <p:cNvPr id="4" name="Afbeelding 3">
                <a:extLst>
                  <a:ext uri="{FF2B5EF4-FFF2-40B4-BE49-F238E27FC236}">
                    <a16:creationId xmlns:a16="http://schemas.microsoft.com/office/drawing/2014/main" id="{101043A8-55FD-4BB1-89B8-0C1E42F152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2725" y="1502347"/>
                <a:ext cx="3003854" cy="3853306"/>
              </a:xfrm>
              <a:prstGeom prst="rect">
                <a:avLst/>
              </a:prstGeom>
            </p:spPr>
          </p:pic>
        </p:grpSp>
        <p:sp>
          <p:nvSpPr>
            <p:cNvPr id="6" name="Pijl: rechts 5">
              <a:extLst>
                <a:ext uri="{FF2B5EF4-FFF2-40B4-BE49-F238E27FC236}">
                  <a16:creationId xmlns:a16="http://schemas.microsoft.com/office/drawing/2014/main" id="{60C890F3-D4BE-47A5-B106-26DF2489EC0A}"/>
                </a:ext>
              </a:extLst>
            </p:cNvPr>
            <p:cNvSpPr/>
            <p:nvPr/>
          </p:nvSpPr>
          <p:spPr>
            <a:xfrm>
              <a:off x="1888644" y="2887932"/>
              <a:ext cx="4813781" cy="979039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932365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99FAE611-FADA-4347-BC7E-5B8D7AA8CA7D}"/>
              </a:ext>
            </a:extLst>
          </p:cNvPr>
          <p:cNvGrpSpPr/>
          <p:nvPr/>
        </p:nvGrpSpPr>
        <p:grpSpPr>
          <a:xfrm>
            <a:off x="1160975" y="1159815"/>
            <a:ext cx="9870049" cy="4538369"/>
            <a:chOff x="967600" y="1159815"/>
            <a:chExt cx="9870049" cy="453836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758E8F2-333A-43EA-AEB9-0A95455F9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00" y="1159815"/>
              <a:ext cx="3537898" cy="4538369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95641DE-E893-46D2-9D09-BC0D01052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" t="14148"/>
            <a:stretch/>
          </p:blipFill>
          <p:spPr>
            <a:xfrm>
              <a:off x="5758538" y="1839279"/>
              <a:ext cx="5079111" cy="3179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6140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E973E78F-6454-44F4-9DED-FD156A0C1ECB}"/>
              </a:ext>
            </a:extLst>
          </p:cNvPr>
          <p:cNvCxnSpPr>
            <a:cxnSpLocks/>
          </p:cNvCxnSpPr>
          <p:nvPr/>
        </p:nvCxnSpPr>
        <p:spPr>
          <a:xfrm>
            <a:off x="3718179" y="-72044"/>
            <a:ext cx="0" cy="7021484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EE7953-576F-4334-A434-B161B6056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37" y="1951789"/>
            <a:ext cx="1969306" cy="147721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12BC547-A46E-42E7-B528-94E4AEC45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124" y="146165"/>
            <a:ext cx="6718631" cy="658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89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446AD4C-764D-4854-868C-7DD8A083F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52" y="661416"/>
            <a:ext cx="7778496" cy="5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93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C27EE58-08D3-445A-B6A3-66FD5CA4BC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3"/>
          <a:stretch/>
        </p:blipFill>
        <p:spPr>
          <a:xfrm>
            <a:off x="1586133" y="1108071"/>
            <a:ext cx="1746424" cy="2320928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0A6BB2E5-922D-47D2-BFC7-7AD30535D164}"/>
              </a:ext>
            </a:extLst>
          </p:cNvPr>
          <p:cNvCxnSpPr>
            <a:cxnSpLocks/>
          </p:cNvCxnSpPr>
          <p:nvPr/>
        </p:nvCxnSpPr>
        <p:spPr>
          <a:xfrm>
            <a:off x="3956476" y="-116378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6590A7E0-9A37-404C-88E0-AC50CCAE2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541" y="330633"/>
            <a:ext cx="7019438" cy="615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37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80D66AB-E3C7-4DC7-95FB-A3BBFFA48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10" y="410002"/>
            <a:ext cx="2795767" cy="254378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783B6CB-F22B-483A-90F4-F555B6CD50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 t="9142" r="7344" b="8014"/>
          <a:stretch/>
        </p:blipFill>
        <p:spPr>
          <a:xfrm>
            <a:off x="6705795" y="3760967"/>
            <a:ext cx="2690248" cy="282934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BE5EAE8-C511-40B5-BA48-900EF9992C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6" t="21852" r="28873" b="23251"/>
          <a:stretch/>
        </p:blipFill>
        <p:spPr>
          <a:xfrm rot="16200000">
            <a:off x="4246402" y="4534056"/>
            <a:ext cx="2156134" cy="1828801"/>
          </a:xfrm>
          <a:prstGeom prst="rect">
            <a:avLst/>
          </a:prstGeom>
        </p:spPr>
      </p:pic>
      <p:pic>
        <p:nvPicPr>
          <p:cNvPr id="1028" name="Picture 4" descr="Cardboard Boxes, Cartons, Cardboard, Packaging">
            <a:extLst>
              <a:ext uri="{FF2B5EF4-FFF2-40B4-BE49-F238E27FC236}">
                <a16:creationId xmlns:a16="http://schemas.microsoft.com/office/drawing/2014/main" id="{C99AD286-D850-404F-8AC6-F95344BC7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85" t="2568" r="23024" b="4795"/>
          <a:stretch/>
        </p:blipFill>
        <p:spPr bwMode="auto">
          <a:xfrm>
            <a:off x="786554" y="3303556"/>
            <a:ext cx="2888998" cy="339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27EC1D8-EA51-4F8B-A3FB-03F58B1BC2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8411" r="12187" b="10109"/>
          <a:stretch/>
        </p:blipFill>
        <p:spPr>
          <a:xfrm>
            <a:off x="9173239" y="1204083"/>
            <a:ext cx="2789571" cy="2461857"/>
          </a:xfrm>
          <a:prstGeom prst="rect">
            <a:avLst/>
          </a:prstGeom>
        </p:spPr>
      </p:pic>
      <p:pic>
        <p:nvPicPr>
          <p:cNvPr id="1030" name="Picture 6" descr="Box, Engagement, Wood, Ring, Proposal, Gift, Romantic">
            <a:extLst>
              <a:ext uri="{FF2B5EF4-FFF2-40B4-BE49-F238E27FC236}">
                <a16:creationId xmlns:a16="http://schemas.microsoft.com/office/drawing/2014/main" id="{AA25A31B-750F-4235-827C-11A07BFD4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10205" r="25091" b="5613"/>
          <a:stretch/>
        </p:blipFill>
        <p:spPr bwMode="auto">
          <a:xfrm>
            <a:off x="4095223" y="474835"/>
            <a:ext cx="1755719" cy="16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A14F0BC-714D-43F3-9CB4-A6249E6217BA}"/>
              </a:ext>
            </a:extLst>
          </p:cNvPr>
          <p:cNvSpPr/>
          <p:nvPr/>
        </p:nvSpPr>
        <p:spPr>
          <a:xfrm>
            <a:off x="3951668" y="2222110"/>
            <a:ext cx="338426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11500" dirty="0">
                <a:latin typeface="Arial" panose="020B0604020202020204" pitchFamily="34" charset="0"/>
                <a:cs typeface="Arial" panose="020B0604020202020204" pitchFamily="34" charset="0"/>
              </a:rPr>
              <a:t>doos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Box, Heart, Love, Storage, Packaging, Store, Practical">
            <a:extLst>
              <a:ext uri="{FF2B5EF4-FFF2-40B4-BE49-F238E27FC236}">
                <a16:creationId xmlns:a16="http://schemas.microsoft.com/office/drawing/2014/main" id="{A6865BCE-8FCE-4F32-9DB1-49DBDD383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 t="5736" r="12726" b="6456"/>
          <a:stretch/>
        </p:blipFill>
        <p:spPr bwMode="auto">
          <a:xfrm>
            <a:off x="6915841" y="227120"/>
            <a:ext cx="1544824" cy="216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gg, Hen'S Egg, Egg Carton, Lots Of Eggs, Egg Packaging">
            <a:extLst>
              <a:ext uri="{FF2B5EF4-FFF2-40B4-BE49-F238E27FC236}">
                <a16:creationId xmlns:a16="http://schemas.microsoft.com/office/drawing/2014/main" id="{8B20852B-1D14-4646-A5E1-DDB018B34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706" y="4710042"/>
            <a:ext cx="2427668" cy="147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752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>
            <a:extLst>
              <a:ext uri="{FF2B5EF4-FFF2-40B4-BE49-F238E27FC236}">
                <a16:creationId xmlns:a16="http://schemas.microsoft.com/office/drawing/2014/main" id="{5C8F1A81-8CC0-4A42-8283-1A2B0152EC5D}"/>
              </a:ext>
            </a:extLst>
          </p:cNvPr>
          <p:cNvGrpSpPr/>
          <p:nvPr/>
        </p:nvGrpSpPr>
        <p:grpSpPr>
          <a:xfrm>
            <a:off x="392616" y="2216727"/>
            <a:ext cx="2624433" cy="1212273"/>
            <a:chOff x="690995" y="2179233"/>
            <a:chExt cx="1859973" cy="859155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B18A1F5-60A5-4209-ABDE-E0AFD1472FEF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33" b="15857"/>
            <a:stretch/>
          </p:blipFill>
          <p:spPr bwMode="auto">
            <a:xfrm>
              <a:off x="690995" y="2179233"/>
              <a:ext cx="719455" cy="85915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3AF1BE93-DEA2-4132-BAD3-527F9880C619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908"/>
            <a:stretch/>
          </p:blipFill>
          <p:spPr bwMode="auto">
            <a:xfrm>
              <a:off x="1567988" y="2312583"/>
              <a:ext cx="982980" cy="7258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02BD9B10-F7CF-4CCF-8127-8E6B5C66B7DF}"/>
              </a:ext>
            </a:extLst>
          </p:cNvPr>
          <p:cNvCxnSpPr>
            <a:cxnSpLocks/>
          </p:cNvCxnSpPr>
          <p:nvPr/>
        </p:nvCxnSpPr>
        <p:spPr>
          <a:xfrm>
            <a:off x="3452170" y="-60960"/>
            <a:ext cx="0" cy="698269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B7E16340-5319-4CFB-B7DA-5F1D9C6ADAB8}"/>
              </a:ext>
            </a:extLst>
          </p:cNvPr>
          <p:cNvGrpSpPr/>
          <p:nvPr/>
        </p:nvGrpSpPr>
        <p:grpSpPr>
          <a:xfrm>
            <a:off x="3990110" y="467235"/>
            <a:ext cx="7024253" cy="5923530"/>
            <a:chOff x="3984569" y="455103"/>
            <a:chExt cx="7024253" cy="5923530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48E46724-622A-44FE-9C45-4896ADCA5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0" b="54095"/>
            <a:stretch/>
          </p:blipFill>
          <p:spPr>
            <a:xfrm>
              <a:off x="3984569" y="455103"/>
              <a:ext cx="5940823" cy="2367760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7F55E400-AA51-4F1A-AE07-0C4D33AD2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5" t="52058" r="11377"/>
            <a:stretch/>
          </p:blipFill>
          <p:spPr>
            <a:xfrm>
              <a:off x="3984569" y="3169921"/>
              <a:ext cx="7024253" cy="32087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0291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F20DF5C-E34F-424B-90AB-445121BC5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84" y="547808"/>
            <a:ext cx="6266218" cy="54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72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F9572EDE-A983-4BCD-BF31-ABD00495A3E6}"/>
              </a:ext>
            </a:extLst>
          </p:cNvPr>
          <p:cNvGrpSpPr/>
          <p:nvPr/>
        </p:nvGrpSpPr>
        <p:grpSpPr>
          <a:xfrm>
            <a:off x="692138" y="2072640"/>
            <a:ext cx="2342666" cy="1356360"/>
            <a:chOff x="374627" y="2208138"/>
            <a:chExt cx="2568079" cy="1486870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ADAE13B5-3C8B-4D06-B571-9F7D81DD6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27" y="2208138"/>
              <a:ext cx="1159093" cy="148687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2A5D25CC-2C84-4F51-9CC2-55BF1541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44"/>
            <a:stretch/>
          </p:blipFill>
          <p:spPr>
            <a:xfrm>
              <a:off x="1707758" y="2443942"/>
              <a:ext cx="1234948" cy="1251066"/>
            </a:xfrm>
            <a:prstGeom prst="rect">
              <a:avLst/>
            </a:prstGeom>
          </p:spPr>
        </p:pic>
      </p:grp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E03231-EBC8-4229-94F9-77207ECFF729}"/>
              </a:ext>
            </a:extLst>
          </p:cNvPr>
          <p:cNvCxnSpPr>
            <a:cxnSpLocks/>
          </p:cNvCxnSpPr>
          <p:nvPr/>
        </p:nvCxnSpPr>
        <p:spPr>
          <a:xfrm>
            <a:off x="3551925" y="0"/>
            <a:ext cx="0" cy="691064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394EA797-1C77-43A6-8AC1-F78AF7CF6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047" y="540697"/>
            <a:ext cx="7430814" cy="577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48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DDC8A57-6907-4E1C-9D86-682F8023C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" y="844296"/>
            <a:ext cx="10582656" cy="51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93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357A9A4-E976-42E1-AAB5-3396240E8D7C}"/>
              </a:ext>
            </a:extLst>
          </p:cNvPr>
          <p:cNvSpPr txBox="1"/>
          <p:nvPr/>
        </p:nvSpPr>
        <p:spPr>
          <a:xfrm>
            <a:off x="1091737" y="543098"/>
            <a:ext cx="354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/>
              <a:t>a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B57B7B3-7A33-4F0E-84FE-CB1687BBE137}"/>
              </a:ext>
            </a:extLst>
          </p:cNvPr>
          <p:cNvSpPr txBox="1"/>
          <p:nvPr/>
        </p:nvSpPr>
        <p:spPr>
          <a:xfrm>
            <a:off x="4445921" y="1594538"/>
            <a:ext cx="354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/>
              <a:t>A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195FF1D-2EA2-42CB-8343-39A615055FC8}"/>
              </a:ext>
            </a:extLst>
          </p:cNvPr>
          <p:cNvSpPr txBox="1"/>
          <p:nvPr/>
        </p:nvSpPr>
        <p:spPr>
          <a:xfrm>
            <a:off x="6337066" y="1494183"/>
            <a:ext cx="354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3D4DF1C-B2F6-41EC-B841-E2D065EE7E51}"/>
              </a:ext>
            </a:extLst>
          </p:cNvPr>
          <p:cNvSpPr txBox="1"/>
          <p:nvPr/>
        </p:nvSpPr>
        <p:spPr>
          <a:xfrm>
            <a:off x="3186544" y="4924749"/>
            <a:ext cx="354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22385BA-7855-4A58-A76B-7FEA7D55474C}"/>
              </a:ext>
            </a:extLst>
          </p:cNvPr>
          <p:cNvSpPr txBox="1"/>
          <p:nvPr/>
        </p:nvSpPr>
        <p:spPr>
          <a:xfrm>
            <a:off x="7205748" y="4196783"/>
            <a:ext cx="642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Andika Basic" panose="02000000000000000000" pitchFamily="2" charset="0"/>
              </a:rPr>
              <a:t>Oo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E834277-BC9F-4DC6-8BE3-6B901765C4A5}"/>
              </a:ext>
            </a:extLst>
          </p:cNvPr>
          <p:cNvSpPr txBox="1"/>
          <p:nvPr/>
        </p:nvSpPr>
        <p:spPr>
          <a:xfrm>
            <a:off x="9698185" y="1124809"/>
            <a:ext cx="642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Andika Basic" panose="02000000000000000000" pitchFamily="2" charset="0"/>
              </a:rPr>
              <a:t>Aa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591E69F-B272-46BB-B6F7-F3C821EC77BF}"/>
              </a:ext>
            </a:extLst>
          </p:cNvPr>
          <p:cNvSpPr txBox="1"/>
          <p:nvPr/>
        </p:nvSpPr>
        <p:spPr>
          <a:xfrm>
            <a:off x="10397838" y="3082818"/>
            <a:ext cx="667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14C5748-5987-4A4D-9758-38723C015E5D}"/>
              </a:ext>
            </a:extLst>
          </p:cNvPr>
          <p:cNvSpPr txBox="1"/>
          <p:nvPr/>
        </p:nvSpPr>
        <p:spPr>
          <a:xfrm>
            <a:off x="1830183" y="2821208"/>
            <a:ext cx="667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ee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2C6661D-E64F-46A3-A4DB-ED8ACA135FA5}"/>
              </a:ext>
            </a:extLst>
          </p:cNvPr>
          <p:cNvSpPr txBox="1"/>
          <p:nvPr/>
        </p:nvSpPr>
        <p:spPr>
          <a:xfrm>
            <a:off x="6734695" y="2947344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g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E3318C4-DF86-460F-BD98-AB4279A0D2DC}"/>
              </a:ext>
            </a:extLst>
          </p:cNvPr>
          <p:cNvSpPr txBox="1"/>
          <p:nvPr/>
        </p:nvSpPr>
        <p:spPr>
          <a:xfrm>
            <a:off x="831966" y="4221721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G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F32EB50-CFE5-4006-BE4E-F839DDDB95F3}"/>
              </a:ext>
            </a:extLst>
          </p:cNvPr>
          <p:cNvSpPr txBox="1"/>
          <p:nvPr/>
        </p:nvSpPr>
        <p:spPr>
          <a:xfrm>
            <a:off x="7944213" y="2188838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i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05486BC-3621-40F9-B5F9-097827838B24}"/>
              </a:ext>
            </a:extLst>
          </p:cNvPr>
          <p:cNvSpPr txBox="1"/>
          <p:nvPr/>
        </p:nvSpPr>
        <p:spPr>
          <a:xfrm>
            <a:off x="5591695" y="4911196"/>
            <a:ext cx="354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I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EDCF917-2A7E-4EDF-95F8-1D91B9F1E986}"/>
              </a:ext>
            </a:extLst>
          </p:cNvPr>
          <p:cNvSpPr txBox="1"/>
          <p:nvPr/>
        </p:nvSpPr>
        <p:spPr>
          <a:xfrm>
            <a:off x="10476813" y="5434416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k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A9F4422-E7EC-49D8-AEBB-740D90BF7A10}"/>
              </a:ext>
            </a:extLst>
          </p:cNvPr>
          <p:cNvSpPr txBox="1"/>
          <p:nvPr/>
        </p:nvSpPr>
        <p:spPr>
          <a:xfrm>
            <a:off x="3161604" y="465513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K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3AC0716-CCE1-497B-9597-52CCDFD0F9EA}"/>
              </a:ext>
            </a:extLst>
          </p:cNvPr>
          <p:cNvSpPr txBox="1"/>
          <p:nvPr/>
        </p:nvSpPr>
        <p:spPr>
          <a:xfrm>
            <a:off x="3798917" y="3552306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l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9EBFDCB5-D670-407A-9EAA-35CED4B128E9}"/>
              </a:ext>
            </a:extLst>
          </p:cNvPr>
          <p:cNvSpPr txBox="1"/>
          <p:nvPr/>
        </p:nvSpPr>
        <p:spPr>
          <a:xfrm>
            <a:off x="8598129" y="3589713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L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52AB180-7E8A-41EC-AD93-05919547EC4B}"/>
              </a:ext>
            </a:extLst>
          </p:cNvPr>
          <p:cNvSpPr txBox="1"/>
          <p:nvPr/>
        </p:nvSpPr>
        <p:spPr>
          <a:xfrm>
            <a:off x="5069380" y="543098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m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EEAA4298-C676-40DC-A15F-AF9AAE8B1C3C}"/>
              </a:ext>
            </a:extLst>
          </p:cNvPr>
          <p:cNvSpPr txBox="1"/>
          <p:nvPr/>
        </p:nvSpPr>
        <p:spPr>
          <a:xfrm>
            <a:off x="5356169" y="2424124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M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E9D0AA16-BED3-43E0-87B3-D014328791DB}"/>
              </a:ext>
            </a:extLst>
          </p:cNvPr>
          <p:cNvSpPr txBox="1"/>
          <p:nvPr/>
        </p:nvSpPr>
        <p:spPr>
          <a:xfrm>
            <a:off x="6888480" y="5575070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6C26772-D20E-4044-801F-9C463252833D}"/>
              </a:ext>
            </a:extLst>
          </p:cNvPr>
          <p:cNvSpPr txBox="1"/>
          <p:nvPr/>
        </p:nvSpPr>
        <p:spPr>
          <a:xfrm>
            <a:off x="8329356" y="746037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EE0B7AC0-E0C4-4EB5-A032-18FB27B6E361}"/>
              </a:ext>
            </a:extLst>
          </p:cNvPr>
          <p:cNvSpPr txBox="1"/>
          <p:nvPr/>
        </p:nvSpPr>
        <p:spPr>
          <a:xfrm>
            <a:off x="1615437" y="5447969"/>
            <a:ext cx="667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oo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086245AC-C5AF-4078-9FDE-64B9DE14EB63}"/>
              </a:ext>
            </a:extLst>
          </p:cNvPr>
          <p:cNvSpPr txBox="1"/>
          <p:nvPr/>
        </p:nvSpPr>
        <p:spPr>
          <a:xfrm>
            <a:off x="10983885" y="1900904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O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11792D85-C3B6-4A1F-88E7-5C6E5E58FAFB}"/>
              </a:ext>
            </a:extLst>
          </p:cNvPr>
          <p:cNvSpPr txBox="1"/>
          <p:nvPr/>
        </p:nvSpPr>
        <p:spPr>
          <a:xfrm>
            <a:off x="2316476" y="1404008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p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3A5B9E54-F599-4334-9806-81B0D227F266}"/>
              </a:ext>
            </a:extLst>
          </p:cNvPr>
          <p:cNvSpPr txBox="1"/>
          <p:nvPr/>
        </p:nvSpPr>
        <p:spPr>
          <a:xfrm>
            <a:off x="5069379" y="3851323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P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8B31DDDA-27D6-4987-A971-2141B75CC647}"/>
              </a:ext>
            </a:extLst>
          </p:cNvPr>
          <p:cNvSpPr txBox="1"/>
          <p:nvPr/>
        </p:nvSpPr>
        <p:spPr>
          <a:xfrm>
            <a:off x="9759148" y="4351413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r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534531CE-FDE0-453B-83D3-2FAD1219B418}"/>
              </a:ext>
            </a:extLst>
          </p:cNvPr>
          <p:cNvSpPr txBox="1"/>
          <p:nvPr/>
        </p:nvSpPr>
        <p:spPr>
          <a:xfrm>
            <a:off x="4534589" y="5152929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R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E2536D2F-B4AE-47E7-AF05-7313F72984F9}"/>
              </a:ext>
            </a:extLst>
          </p:cNvPr>
          <p:cNvSpPr txBox="1"/>
          <p:nvPr/>
        </p:nvSpPr>
        <p:spPr>
          <a:xfrm>
            <a:off x="8598129" y="4677987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s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AAB7526B-18A6-450E-8223-D829B9ADAA12}"/>
              </a:ext>
            </a:extLst>
          </p:cNvPr>
          <p:cNvSpPr txBox="1"/>
          <p:nvPr/>
        </p:nvSpPr>
        <p:spPr>
          <a:xfrm>
            <a:off x="734280" y="2162514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S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4FC09036-C25B-43F2-A10B-2A768125A454}"/>
              </a:ext>
            </a:extLst>
          </p:cNvPr>
          <p:cNvSpPr txBox="1"/>
          <p:nvPr/>
        </p:nvSpPr>
        <p:spPr>
          <a:xfrm>
            <a:off x="2360121" y="3851323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t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F9F5111-6301-4386-A84E-24A97941FDF1}"/>
              </a:ext>
            </a:extLst>
          </p:cNvPr>
          <p:cNvSpPr txBox="1"/>
          <p:nvPr/>
        </p:nvSpPr>
        <p:spPr>
          <a:xfrm>
            <a:off x="9462659" y="2244977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T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C5BDD3F2-D563-46D4-B5B9-C2F72A54EF69}"/>
              </a:ext>
            </a:extLst>
          </p:cNvPr>
          <p:cNvSpPr txBox="1"/>
          <p:nvPr/>
        </p:nvSpPr>
        <p:spPr>
          <a:xfrm>
            <a:off x="11062854" y="4075526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v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1F43FB4D-B8C5-4A1E-8D08-210C16B40A5D}"/>
              </a:ext>
            </a:extLst>
          </p:cNvPr>
          <p:cNvSpPr txBox="1"/>
          <p:nvPr/>
        </p:nvSpPr>
        <p:spPr>
          <a:xfrm>
            <a:off x="3361103" y="2263832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V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2D3DBEC8-D47A-4213-B27E-8F0FDF027033}"/>
              </a:ext>
            </a:extLst>
          </p:cNvPr>
          <p:cNvSpPr txBox="1"/>
          <p:nvPr/>
        </p:nvSpPr>
        <p:spPr>
          <a:xfrm>
            <a:off x="8833655" y="5766262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ie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98432310-7C14-4090-B33B-3FC37A48E730}"/>
              </a:ext>
            </a:extLst>
          </p:cNvPr>
          <p:cNvSpPr txBox="1"/>
          <p:nvPr/>
        </p:nvSpPr>
        <p:spPr>
          <a:xfrm>
            <a:off x="10748358" y="484427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Ie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91E5039A-237F-4B4A-9CD0-BA5721C9DF71}"/>
              </a:ext>
            </a:extLst>
          </p:cNvPr>
          <p:cNvSpPr txBox="1"/>
          <p:nvPr/>
        </p:nvSpPr>
        <p:spPr>
          <a:xfrm>
            <a:off x="7013175" y="424371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d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B29BD52D-ECF1-4AC2-8B83-F39CDB957B9C}"/>
              </a:ext>
            </a:extLst>
          </p:cNvPr>
          <p:cNvSpPr txBox="1"/>
          <p:nvPr/>
        </p:nvSpPr>
        <p:spPr>
          <a:xfrm>
            <a:off x="3604955" y="5902068"/>
            <a:ext cx="471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latin typeface="Segoe UI" panose="020B0502040204020203" pitchFamily="34" charset="0"/>
                <a:ea typeface="Andika" panose="02000000000000000000" pitchFamily="2" charset="0"/>
                <a:cs typeface="Segoe UI" panose="020B0502040204020203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359134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C131475-439C-43B5-BE12-F2EA8AABB8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2"/>
          <a:stretch/>
        </p:blipFill>
        <p:spPr>
          <a:xfrm>
            <a:off x="660864" y="1579419"/>
            <a:ext cx="1679012" cy="1849580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E837443C-F9A2-4012-AD7E-59E347EBF906}"/>
              </a:ext>
            </a:extLst>
          </p:cNvPr>
          <p:cNvCxnSpPr>
            <a:cxnSpLocks/>
          </p:cNvCxnSpPr>
          <p:nvPr/>
        </p:nvCxnSpPr>
        <p:spPr>
          <a:xfrm>
            <a:off x="2809319" y="0"/>
            <a:ext cx="0" cy="698269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4565663C-1CA0-42F6-A77C-1209C2D77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763" y="977445"/>
            <a:ext cx="8435423" cy="120394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A1F8B2E-8A90-477F-87E1-62693FE13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426" y="2772208"/>
            <a:ext cx="5338502" cy="323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96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EA6C19F-8BC1-483C-BB22-3337116FE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334" y="270163"/>
            <a:ext cx="5453196" cy="6317673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F0D21211-0351-4E78-8323-B63E8571D4E9}"/>
              </a:ext>
            </a:extLst>
          </p:cNvPr>
          <p:cNvCxnSpPr>
            <a:cxnSpLocks/>
          </p:cNvCxnSpPr>
          <p:nvPr/>
        </p:nvCxnSpPr>
        <p:spPr>
          <a:xfrm>
            <a:off x="4322235" y="0"/>
            <a:ext cx="0" cy="698269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" name="Groep 10">
            <a:extLst>
              <a:ext uri="{FF2B5EF4-FFF2-40B4-BE49-F238E27FC236}">
                <a16:creationId xmlns:a16="http://schemas.microsoft.com/office/drawing/2014/main" id="{17711E0C-6752-45C9-A52E-92F074AEAFBB}"/>
              </a:ext>
            </a:extLst>
          </p:cNvPr>
          <p:cNvGrpSpPr/>
          <p:nvPr/>
        </p:nvGrpSpPr>
        <p:grpSpPr>
          <a:xfrm>
            <a:off x="1100608" y="2132837"/>
            <a:ext cx="2628336" cy="2592325"/>
            <a:chOff x="812432" y="1759250"/>
            <a:chExt cx="3312285" cy="3266903"/>
          </a:xfrm>
        </p:grpSpPr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3EA4AB11-C68E-4DD7-A834-0674E79B5D82}"/>
                </a:ext>
              </a:extLst>
            </p:cNvPr>
            <p:cNvGrpSpPr/>
            <p:nvPr/>
          </p:nvGrpSpPr>
          <p:grpSpPr>
            <a:xfrm>
              <a:off x="812432" y="1759250"/>
              <a:ext cx="3312285" cy="1227790"/>
              <a:chOff x="812431" y="1731541"/>
              <a:chExt cx="3312285" cy="1227790"/>
            </a:xfrm>
          </p:grpSpPr>
          <p:pic>
            <p:nvPicPr>
              <p:cNvPr id="5" name="Afbeelding 4">
                <a:extLst>
                  <a:ext uri="{FF2B5EF4-FFF2-40B4-BE49-F238E27FC236}">
                    <a16:creationId xmlns:a16="http://schemas.microsoft.com/office/drawing/2014/main" id="{9C2A6F7A-400C-4F89-A66C-64EB4C9FD8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2431" y="1731541"/>
                <a:ext cx="957127" cy="1227790"/>
              </a:xfrm>
              <a:prstGeom prst="rect">
                <a:avLst/>
              </a:prstGeom>
            </p:spPr>
          </p:pic>
          <p:pic>
            <p:nvPicPr>
              <p:cNvPr id="7" name="Afbeelding 6">
                <a:extLst>
                  <a:ext uri="{FF2B5EF4-FFF2-40B4-BE49-F238E27FC236}">
                    <a16:creationId xmlns:a16="http://schemas.microsoft.com/office/drawing/2014/main" id="{D35B03FA-F1EF-4D28-9E95-B2D7E3779E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11" t="15449"/>
              <a:stretch/>
            </p:blipFill>
            <p:spPr>
              <a:xfrm>
                <a:off x="1989678" y="1939636"/>
                <a:ext cx="2135038" cy="1019695"/>
              </a:xfrm>
              <a:prstGeom prst="rect">
                <a:avLst/>
              </a:prstGeom>
            </p:spPr>
          </p:pic>
        </p:grp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53793DDB-0511-40DB-A451-1759A322B3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48" b="12084"/>
            <a:stretch/>
          </p:blipFill>
          <p:spPr>
            <a:xfrm>
              <a:off x="1769559" y="3197490"/>
              <a:ext cx="1458819" cy="18286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9407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D6A9668-C4A7-42AA-B131-938CC42CF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1126009"/>
            <a:ext cx="2291542" cy="148037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F4A1D09-6EC0-4D1B-B6CE-B2122D9FE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739" y="3300364"/>
            <a:ext cx="9602522" cy="206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61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F508696-3555-4DD2-B7CA-EF014FE9E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17" y="244546"/>
            <a:ext cx="10204565" cy="636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50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6B3F2B1F-2439-4BDA-8B79-EC2FD78F3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66" y="491884"/>
            <a:ext cx="7546068" cy="5095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7729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850E45BD-B5B1-49CB-A13B-CA4A7F9F8A27}"/>
              </a:ext>
            </a:extLst>
          </p:cNvPr>
          <p:cNvGrpSpPr/>
          <p:nvPr/>
        </p:nvGrpSpPr>
        <p:grpSpPr>
          <a:xfrm>
            <a:off x="673557" y="2171922"/>
            <a:ext cx="10844886" cy="2514155"/>
            <a:chOff x="1245926" y="3542885"/>
            <a:chExt cx="9975999" cy="2312722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132926CD-3E90-4905-B257-4E404B721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26" y="3542887"/>
              <a:ext cx="1802887" cy="2312720"/>
            </a:xfrm>
            <a:prstGeom prst="rect">
              <a:avLst/>
            </a:prstGeom>
          </p:spPr>
        </p:pic>
        <p:sp>
          <p:nvSpPr>
            <p:cNvPr id="15" name="Pijl: gestreept rechts 14">
              <a:extLst>
                <a:ext uri="{FF2B5EF4-FFF2-40B4-BE49-F238E27FC236}">
                  <a16:creationId xmlns:a16="http://schemas.microsoft.com/office/drawing/2014/main" id="{0DE2C273-7D7A-4768-A065-ECDC29D4D05A}"/>
                </a:ext>
              </a:extLst>
            </p:cNvPr>
            <p:cNvSpPr/>
            <p:nvPr/>
          </p:nvSpPr>
          <p:spPr>
            <a:xfrm>
              <a:off x="5703735" y="4242045"/>
              <a:ext cx="1616494" cy="914400"/>
            </a:xfrm>
            <a:prstGeom prst="striped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654C0639-1B39-4F1D-B331-6039D2848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3719" y="3542885"/>
              <a:ext cx="3548206" cy="2312719"/>
            </a:xfrm>
            <a:prstGeom prst="rect">
              <a:avLst/>
            </a:prstGeom>
          </p:spPr>
        </p:pic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17CFA35E-F70B-4704-851F-A83FA6816A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8411" r="12187" b="10109"/>
          <a:stretch/>
        </p:blipFill>
        <p:spPr>
          <a:xfrm>
            <a:off x="3017749" y="2478660"/>
            <a:ext cx="2060270" cy="207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75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5732FB51-0C5D-4588-98ED-9538074179F4}"/>
              </a:ext>
            </a:extLst>
          </p:cNvPr>
          <p:cNvCxnSpPr>
            <a:cxnSpLocks/>
          </p:cNvCxnSpPr>
          <p:nvPr/>
        </p:nvCxnSpPr>
        <p:spPr>
          <a:xfrm>
            <a:off x="2595866" y="-80539"/>
            <a:ext cx="0" cy="7015942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Groep 3">
            <a:extLst>
              <a:ext uri="{FF2B5EF4-FFF2-40B4-BE49-F238E27FC236}">
                <a16:creationId xmlns:a16="http://schemas.microsoft.com/office/drawing/2014/main" id="{CCDEDB17-4D2C-4732-A260-C02E275305A7}"/>
              </a:ext>
            </a:extLst>
          </p:cNvPr>
          <p:cNvGrpSpPr/>
          <p:nvPr/>
        </p:nvGrpSpPr>
        <p:grpSpPr>
          <a:xfrm>
            <a:off x="380191" y="1952437"/>
            <a:ext cx="1828044" cy="1476563"/>
            <a:chOff x="339506" y="2054962"/>
            <a:chExt cx="1931624" cy="1674203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1026A029-6388-445B-A697-E0433D31F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899" y="2167278"/>
              <a:ext cx="1931231" cy="1561887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9650DE09-A36C-4C0A-BBB6-CAD38A463EA9}"/>
                </a:ext>
              </a:extLst>
            </p:cNvPr>
            <p:cNvSpPr txBox="1"/>
            <p:nvPr/>
          </p:nvSpPr>
          <p:spPr>
            <a:xfrm>
              <a:off x="339506" y="2054962"/>
              <a:ext cx="868804" cy="607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1400" dirty="0"/>
                <a:t>doos</a:t>
              </a:r>
              <a:endParaRPr lang="nl-BE" sz="1500" dirty="0"/>
            </a:p>
          </p:txBody>
        </p:sp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5949EB1-80F6-4A90-89A1-7238E8ED8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242" y="231188"/>
            <a:ext cx="8930195" cy="639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49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36C821A8-C8EC-424D-A43D-993DF6C16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92" y="0"/>
            <a:ext cx="8274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32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AFA2FA50-523E-45B1-80F2-AF40E35B84E0}"/>
              </a:ext>
            </a:extLst>
          </p:cNvPr>
          <p:cNvGrpSpPr/>
          <p:nvPr/>
        </p:nvGrpSpPr>
        <p:grpSpPr>
          <a:xfrm>
            <a:off x="862635" y="2138809"/>
            <a:ext cx="10466729" cy="2221775"/>
            <a:chOff x="1229946" y="2272634"/>
            <a:chExt cx="10466729" cy="2221775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65A071BC-AE7D-4087-8AFA-FDB4FCBDC084}"/>
                </a:ext>
              </a:extLst>
            </p:cNvPr>
            <p:cNvGrpSpPr/>
            <p:nvPr/>
          </p:nvGrpSpPr>
          <p:grpSpPr>
            <a:xfrm>
              <a:off x="1229946" y="2272634"/>
              <a:ext cx="5233365" cy="2221775"/>
              <a:chOff x="1236748" y="3542884"/>
              <a:chExt cx="5447586" cy="2312720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52935864-2362-462A-8A34-AFC6C34A1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6748" y="3542884"/>
                <a:ext cx="1802888" cy="2312720"/>
              </a:xfrm>
              <a:prstGeom prst="rect">
                <a:avLst/>
              </a:prstGeom>
            </p:spPr>
          </p:pic>
          <p:sp>
            <p:nvSpPr>
              <p:cNvPr id="5" name="Pijl: gestreept rechts 4">
                <a:extLst>
                  <a:ext uri="{FF2B5EF4-FFF2-40B4-BE49-F238E27FC236}">
                    <a16:creationId xmlns:a16="http://schemas.microsoft.com/office/drawing/2014/main" id="{36F1C112-F2B9-4CDC-81A9-1849A6BC2896}"/>
                  </a:ext>
                </a:extLst>
              </p:cNvPr>
              <p:cNvSpPr/>
              <p:nvPr/>
            </p:nvSpPr>
            <p:spPr>
              <a:xfrm>
                <a:off x="5067840" y="4201135"/>
                <a:ext cx="1616494" cy="996217"/>
              </a:xfrm>
              <a:prstGeom prst="striped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15FAEBF-69A0-48D1-8664-71B13E12B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934" b="-5903"/>
            <a:stretch/>
          </p:blipFill>
          <p:spPr>
            <a:xfrm>
              <a:off x="6890031" y="2272634"/>
              <a:ext cx="4806644" cy="2221775"/>
            </a:xfrm>
            <a:prstGeom prst="rect">
              <a:avLst/>
            </a:prstGeom>
          </p:spPr>
        </p:pic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06C9A637-9909-480E-9BC5-E3DE8012647B}"/>
              </a:ext>
            </a:extLst>
          </p:cNvPr>
          <p:cNvSpPr txBox="1"/>
          <p:nvPr/>
        </p:nvSpPr>
        <p:spPr>
          <a:xfrm>
            <a:off x="2674057" y="2013453"/>
            <a:ext cx="17319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3800" dirty="0">
                <a:latin typeface="Corbel" panose="020B0503020204020204" pitchFamily="34" charset="0"/>
                <a:cs typeface="Segoe UI" panose="020B0502040204020203" pitchFamily="34" charset="0"/>
              </a:rPr>
              <a:t>d</a:t>
            </a:r>
            <a:endParaRPr lang="nl-BE" sz="3600" dirty="0">
              <a:latin typeface="Corbel" panose="020B05030202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64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912142" y="0"/>
            <a:ext cx="0" cy="6899564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1056525" y="1514709"/>
            <a:ext cx="2355922" cy="1966317"/>
            <a:chOff x="712933" y="2415361"/>
            <a:chExt cx="2355922" cy="196631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799284" y="2415361"/>
              <a:ext cx="868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2400" dirty="0"/>
                <a:t> d</a:t>
              </a:r>
              <a:endParaRPr lang="nl-BE" dirty="0"/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66ECDC0C-FA48-4880-B1E3-836FB9369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71" y="487672"/>
            <a:ext cx="6967515" cy="58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8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15A50FFD-7DCB-4EE7-8A14-2E6BB0345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48" y="902269"/>
            <a:ext cx="10101903" cy="303609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366DD4C-E2C1-4D11-927E-C79C5CAA3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48" y="4600998"/>
            <a:ext cx="10101903" cy="135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5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1CA4E519-BD23-465B-BF6F-2226A5114A25}"/>
              </a:ext>
            </a:extLst>
          </p:cNvPr>
          <p:cNvGrpSpPr/>
          <p:nvPr/>
        </p:nvGrpSpPr>
        <p:grpSpPr>
          <a:xfrm>
            <a:off x="819302" y="2177602"/>
            <a:ext cx="10553395" cy="2221775"/>
            <a:chOff x="728706" y="2138809"/>
            <a:chExt cx="10553395" cy="2221775"/>
          </a:xfrm>
        </p:grpSpPr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AFA2FA50-523E-45B1-80F2-AF40E35B84E0}"/>
                </a:ext>
              </a:extLst>
            </p:cNvPr>
            <p:cNvGrpSpPr/>
            <p:nvPr/>
          </p:nvGrpSpPr>
          <p:grpSpPr>
            <a:xfrm>
              <a:off x="728706" y="2138809"/>
              <a:ext cx="10553395" cy="2221775"/>
              <a:chOff x="1096017" y="2272634"/>
              <a:chExt cx="10553395" cy="2221775"/>
            </a:xfrm>
          </p:grpSpPr>
          <p:grpSp>
            <p:nvGrpSpPr>
              <p:cNvPr id="2" name="Groep 1">
                <a:extLst>
                  <a:ext uri="{FF2B5EF4-FFF2-40B4-BE49-F238E27FC236}">
                    <a16:creationId xmlns:a16="http://schemas.microsoft.com/office/drawing/2014/main" id="{65A071BC-AE7D-4087-8AFA-FDB4FCBDC084}"/>
                  </a:ext>
                </a:extLst>
              </p:cNvPr>
              <p:cNvGrpSpPr/>
              <p:nvPr/>
            </p:nvGrpSpPr>
            <p:grpSpPr>
              <a:xfrm>
                <a:off x="1096017" y="2272634"/>
                <a:ext cx="5517056" cy="2221775"/>
                <a:chOff x="1097337" y="3542884"/>
                <a:chExt cx="5742890" cy="2312720"/>
              </a:xfrm>
            </p:grpSpPr>
            <p:pic>
              <p:nvPicPr>
                <p:cNvPr id="3" name="Afbeelding 2">
                  <a:extLst>
                    <a:ext uri="{FF2B5EF4-FFF2-40B4-BE49-F238E27FC236}">
                      <a16:creationId xmlns:a16="http://schemas.microsoft.com/office/drawing/2014/main" id="{52935864-2362-462A-8A34-AFC6C34A1F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7337" y="3542884"/>
                  <a:ext cx="1802888" cy="2312720"/>
                </a:xfrm>
                <a:prstGeom prst="rect">
                  <a:avLst/>
                </a:prstGeom>
              </p:spPr>
            </p:pic>
            <p:sp>
              <p:nvSpPr>
                <p:cNvPr id="5" name="Pijl: gestreept rechts 4">
                  <a:extLst>
                    <a:ext uri="{FF2B5EF4-FFF2-40B4-BE49-F238E27FC236}">
                      <a16:creationId xmlns:a16="http://schemas.microsoft.com/office/drawing/2014/main" id="{36F1C112-F2B9-4CDC-81A9-1849A6BC2896}"/>
                    </a:ext>
                  </a:extLst>
                </p:cNvPr>
                <p:cNvSpPr/>
                <p:nvPr/>
              </p:nvSpPr>
              <p:spPr>
                <a:xfrm>
                  <a:off x="5223733" y="4201135"/>
                  <a:ext cx="1616494" cy="996217"/>
                </a:xfrm>
                <a:prstGeom prst="stripedRight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</p:grpSp>
          <p:pic>
            <p:nvPicPr>
              <p:cNvPr id="10" name="Afbeelding 9">
                <a:extLst>
                  <a:ext uri="{FF2B5EF4-FFF2-40B4-BE49-F238E27FC236}">
                    <a16:creationId xmlns:a16="http://schemas.microsoft.com/office/drawing/2014/main" id="{115FAEBF-69A0-48D1-8664-71B13E12BF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2934" b="-5903"/>
              <a:stretch/>
            </p:blipFill>
            <p:spPr>
              <a:xfrm>
                <a:off x="6952678" y="2272634"/>
                <a:ext cx="4696734" cy="2221775"/>
              </a:xfrm>
              <a:prstGeom prst="rect">
                <a:avLst/>
              </a:prstGeom>
            </p:spPr>
          </p:pic>
        </p:grp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06C9A637-9909-480E-9BC5-E3DE8012647B}"/>
                </a:ext>
              </a:extLst>
            </p:cNvPr>
            <p:cNvSpPr txBox="1"/>
            <p:nvPr/>
          </p:nvSpPr>
          <p:spPr>
            <a:xfrm>
              <a:off x="2584170" y="2318253"/>
              <a:ext cx="18925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9600" dirty="0">
                  <a:latin typeface="Segoe UI" panose="020B0502040204020203" pitchFamily="34" charset="0"/>
                  <a:cs typeface="Segoe UI" panose="020B0502040204020203" pitchFamily="34" charset="0"/>
                </a:rPr>
                <a:t>oo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287501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2728</TotalTime>
  <Words>48</Words>
  <Application>Microsoft Office PowerPoint</Application>
  <PresentationFormat>Breedbeeld</PresentationFormat>
  <Paragraphs>49</Paragraphs>
  <Slides>29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8" baseType="lpstr">
      <vt:lpstr>Andika</vt:lpstr>
      <vt:lpstr>Andika Basic</vt:lpstr>
      <vt:lpstr>Arial</vt:lpstr>
      <vt:lpstr>Calibri</vt:lpstr>
      <vt:lpstr>Calibri Light</vt:lpstr>
      <vt:lpstr>Corbel</vt:lpstr>
      <vt:lpstr>Fira Sans</vt:lpstr>
      <vt:lpstr>Segoe UI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janique vanderstocken</dc:creator>
  <cp:lastModifiedBy>janique vanderstocken</cp:lastModifiedBy>
  <cp:revision>193</cp:revision>
  <dcterms:created xsi:type="dcterms:W3CDTF">2018-06-29T20:34:18Z</dcterms:created>
  <dcterms:modified xsi:type="dcterms:W3CDTF">2018-07-23T14:34:28Z</dcterms:modified>
</cp:coreProperties>
</file>