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615" r:id="rId3"/>
    <p:sldId id="258" r:id="rId4"/>
    <p:sldId id="283" r:id="rId5"/>
    <p:sldId id="303" r:id="rId6"/>
    <p:sldId id="261" r:id="rId7"/>
    <p:sldId id="259" r:id="rId8"/>
    <p:sldId id="262" r:id="rId9"/>
    <p:sldId id="285" r:id="rId10"/>
    <p:sldId id="267" r:id="rId11"/>
    <p:sldId id="284" r:id="rId12"/>
    <p:sldId id="268" r:id="rId13"/>
    <p:sldId id="289" r:id="rId14"/>
    <p:sldId id="290" r:id="rId15"/>
    <p:sldId id="646" r:id="rId16"/>
    <p:sldId id="300" r:id="rId17"/>
    <p:sldId id="644" r:id="rId18"/>
    <p:sldId id="627" r:id="rId19"/>
    <p:sldId id="296" r:id="rId20"/>
    <p:sldId id="647" r:id="rId21"/>
    <p:sldId id="311" r:id="rId22"/>
    <p:sldId id="648" r:id="rId23"/>
    <p:sldId id="649" r:id="rId24"/>
    <p:sldId id="645" r:id="rId25"/>
    <p:sldId id="286" r:id="rId26"/>
    <p:sldId id="277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16" autoAdjust="0"/>
    <p:restoredTop sz="94660"/>
  </p:normalViewPr>
  <p:slideViewPr>
    <p:cSldViewPr snapToGrid="0">
      <p:cViewPr varScale="1">
        <p:scale>
          <a:sx n="86" d="100"/>
          <a:sy n="86" d="100"/>
        </p:scale>
        <p:origin x="39" y="1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27/07/2018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73296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27/07/2018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73043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27/07/2018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05975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27/07/2018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97838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27/07/2018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71974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27/07/2018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74835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27/07/2018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16697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27/07/2018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16407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27/07/2018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13462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27/07/2018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6296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27/07/2018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65811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11C45-0304-43A6-BE66-4F0F474ED7A8}" type="datetimeFigureOut">
              <a:rPr lang="nl-BE" smtClean="0"/>
              <a:t>27/07/2018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3477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image" Target="../media/image30.png"/><Relationship Id="rId3" Type="http://schemas.openxmlformats.org/officeDocument/2006/relationships/image" Target="../media/image21.jpg"/><Relationship Id="rId7" Type="http://schemas.openxmlformats.org/officeDocument/2006/relationships/image" Target="../media/image1.jpg"/><Relationship Id="rId12" Type="http://schemas.openxmlformats.org/officeDocument/2006/relationships/image" Target="../media/image29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11" Type="http://schemas.openxmlformats.org/officeDocument/2006/relationships/image" Target="../media/image28.jpg"/><Relationship Id="rId5" Type="http://schemas.openxmlformats.org/officeDocument/2006/relationships/image" Target="../media/image23.jpg"/><Relationship Id="rId10" Type="http://schemas.openxmlformats.org/officeDocument/2006/relationships/image" Target="../media/image27.jpg"/><Relationship Id="rId4" Type="http://schemas.openxmlformats.org/officeDocument/2006/relationships/image" Target="../media/image22.jpg"/><Relationship Id="rId9" Type="http://schemas.openxmlformats.org/officeDocument/2006/relationships/image" Target="../media/image26.jpg"/><Relationship Id="rId1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hyperlink" Target="http://www.ikleer.net/11-stoel.html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www.bookwidgets.com/play/PD4VH5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s://www.bookwidgets.com/play/SD4VJZ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6FDEB43F-6E3A-480B-8F43-04726B059326}"/>
              </a:ext>
            </a:extLst>
          </p:cNvPr>
          <p:cNvSpPr/>
          <p:nvPr/>
        </p:nvSpPr>
        <p:spPr>
          <a:xfrm>
            <a:off x="5982683" y="802904"/>
            <a:ext cx="4682692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6600" dirty="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stoel</a:t>
            </a:r>
            <a:endParaRPr lang="nl-BE" sz="2400" dirty="0"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55D980BC-BDEC-4495-980D-4D55B6A4E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/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0E033B6B-9398-4784-82AB-305BAD233E78}"/>
              </a:ext>
            </a:extLst>
          </p:cNvPr>
          <p:cNvGrpSpPr/>
          <p:nvPr/>
        </p:nvGrpSpPr>
        <p:grpSpPr>
          <a:xfrm>
            <a:off x="4953956" y="3856615"/>
            <a:ext cx="6654877" cy="1497712"/>
            <a:chOff x="5075876" y="4261167"/>
            <a:chExt cx="6654877" cy="1497712"/>
          </a:xfrm>
        </p:grpSpPr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C8818F35-4215-4BF8-B3D3-A06A4B588C75}"/>
                </a:ext>
              </a:extLst>
            </p:cNvPr>
            <p:cNvGrpSpPr/>
            <p:nvPr/>
          </p:nvGrpSpPr>
          <p:grpSpPr>
            <a:xfrm>
              <a:off x="6779238" y="4261167"/>
              <a:ext cx="4951515" cy="1497712"/>
              <a:chOff x="5648945" y="4065810"/>
              <a:chExt cx="5342830" cy="1616075"/>
            </a:xfrm>
          </p:grpSpPr>
          <p:grpSp>
            <p:nvGrpSpPr>
              <p:cNvPr id="10" name="Groep 9">
                <a:extLst>
                  <a:ext uri="{FF2B5EF4-FFF2-40B4-BE49-F238E27FC236}">
                    <a16:creationId xmlns:a16="http://schemas.microsoft.com/office/drawing/2014/main" id="{D5A53966-F607-4331-BF1E-42876418CEB2}"/>
                  </a:ext>
                </a:extLst>
              </p:cNvPr>
              <p:cNvGrpSpPr/>
              <p:nvPr/>
            </p:nvGrpSpPr>
            <p:grpSpPr>
              <a:xfrm>
                <a:off x="7486923" y="4065810"/>
                <a:ext cx="3504852" cy="1616075"/>
                <a:chOff x="7360598" y="3518949"/>
                <a:chExt cx="3504852" cy="1616075"/>
              </a:xfrm>
            </p:grpSpPr>
            <p:sp>
              <p:nvSpPr>
                <p:cNvPr id="6" name="Tekstvak 2">
                  <a:extLst>
                    <a:ext uri="{FF2B5EF4-FFF2-40B4-BE49-F238E27FC236}">
                      <a16:creationId xmlns:a16="http://schemas.microsoft.com/office/drawing/2014/main" id="{EF18B0E7-A943-4F17-8116-4AC7CDBD5E8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360598" y="3518949"/>
                  <a:ext cx="1666875" cy="161607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prstShdw prst="shdw13" dist="53882" dir="13500000">
                    <a:srgbClr val="808080">
                      <a:alpha val="50000"/>
                    </a:srgbClr>
                  </a:prst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ts val="11000"/>
                    </a:lnSpc>
                    <a:spcBef>
                      <a:spcPts val="6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GB" altLang="nl-BE" sz="8000" b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Fira Sans" panose="020B0503050000020004" pitchFamily="34" charset="0"/>
                      <a:ea typeface="Fira Sans" panose="020B0503050000020004" pitchFamily="34" charset="0"/>
                      <a:cs typeface="Segoe UI" panose="020B0502040204020203" pitchFamily="34" charset="0"/>
                    </a:rPr>
                    <a:t>oe</a:t>
                  </a:r>
                  <a:endParaRPr kumimoji="0" lang="en-GB" altLang="nl-BE" sz="1800" b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Fira Sans" panose="020B0503050000020004" pitchFamily="34" charset="0"/>
                    <a:ea typeface="Fira Sans" panose="020B0503050000020004" pitchFamily="34" charset="0"/>
                  </a:endParaRPr>
                </a:p>
              </p:txBody>
            </p:sp>
            <p:sp>
              <p:nvSpPr>
                <p:cNvPr id="7" name="Text Box 1">
                  <a:extLst>
                    <a:ext uri="{FF2B5EF4-FFF2-40B4-BE49-F238E27FC236}">
                      <a16:creationId xmlns:a16="http://schemas.microsoft.com/office/drawing/2014/main" id="{FE4583B3-D79E-4182-8E00-3022DD52BB4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198575" y="3518949"/>
                  <a:ext cx="1666875" cy="161607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prstShdw prst="shdw13" dist="53882" dir="13500000">
                    <a:srgbClr val="808080">
                      <a:alpha val="50000"/>
                    </a:srgbClr>
                  </a:prst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ts val="11000"/>
                    </a:lnSpc>
                    <a:spcBef>
                      <a:spcPts val="6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nl-BE" altLang="nl-BE" sz="8000" dirty="0">
                      <a:latin typeface="Fira Sans" panose="020B0503050000020004" pitchFamily="34" charset="0"/>
                      <a:ea typeface="Fira Sans" panose="020B0503050000020004" pitchFamily="34" charset="0"/>
                      <a:cs typeface="Segoe UI" panose="020B0502040204020203" pitchFamily="34" charset="0"/>
                    </a:rPr>
                    <a:t>l</a:t>
                  </a:r>
                  <a:endParaRPr kumimoji="0" lang="nl-BE" altLang="nl-BE" sz="1800" b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Fira Sans" panose="020B0503050000020004" pitchFamily="34" charset="0"/>
                    <a:ea typeface="Fira Sans" panose="020B0503050000020004" pitchFamily="34" charset="0"/>
                  </a:endParaRPr>
                </a:p>
              </p:txBody>
            </p:sp>
          </p:grpSp>
          <p:sp>
            <p:nvSpPr>
              <p:cNvPr id="15" name="Tekstvak 2">
                <a:extLst>
                  <a:ext uri="{FF2B5EF4-FFF2-40B4-BE49-F238E27FC236}">
                    <a16:creationId xmlns:a16="http://schemas.microsoft.com/office/drawing/2014/main" id="{06808AD7-7177-403F-B572-B291D5DEDD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48945" y="4065810"/>
                <a:ext cx="1666875" cy="161607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prstShdw prst="shdw13" dist="53882" dir="13500000">
                  <a:srgbClr val="808080">
                    <a:alpha val="50000"/>
                  </a:srgbClr>
                </a:prst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ts val="11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nl-BE" sz="8000" dirty="0">
                    <a:latin typeface="Fira Sans" panose="020B0503050000020004" pitchFamily="34" charset="0"/>
                    <a:ea typeface="Fira Sans" panose="020B0503050000020004" pitchFamily="34" charset="0"/>
                    <a:cs typeface="Segoe UI" panose="020B0502040204020203" pitchFamily="34" charset="0"/>
                  </a:rPr>
                  <a:t>t</a:t>
                </a:r>
                <a:endParaRPr kumimoji="0" lang="en-GB" altLang="nl-BE" sz="18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</p:txBody>
          </p:sp>
        </p:grpSp>
        <p:sp>
          <p:nvSpPr>
            <p:cNvPr id="11" name="Tekstvak 2">
              <a:extLst>
                <a:ext uri="{FF2B5EF4-FFF2-40B4-BE49-F238E27FC236}">
                  <a16:creationId xmlns:a16="http://schemas.microsoft.com/office/drawing/2014/main" id="{97BD3E24-1DA7-478D-9001-BD0AAB8ACB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75876" y="4261167"/>
              <a:ext cx="1544791" cy="14977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prstShdw prst="shdw13" dist="53882" dir="13500000">
                <a:srgbClr val="808080">
                  <a:alpha val="50000"/>
                </a:srgbClr>
              </a:prst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ts val="11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altLang="nl-BE" sz="8000" dirty="0">
                  <a:latin typeface="Fira Sans" panose="020B0503050000020004" pitchFamily="34" charset="0"/>
                  <a:ea typeface="Fira Sans" panose="020B0503050000020004" pitchFamily="34" charset="0"/>
                  <a:cs typeface="Segoe UI" panose="020B0502040204020203" pitchFamily="34" charset="0"/>
                </a:rPr>
                <a:t>s</a:t>
              </a:r>
              <a:endParaRPr kumimoji="0" lang="en-GB" altLang="nl-BE" sz="18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ira Sans" panose="020B0503050000020004" pitchFamily="34" charset="0"/>
                <a:ea typeface="Fira Sans" panose="020B0503050000020004" pitchFamily="34" charset="0"/>
              </a:endParaRPr>
            </a:p>
          </p:txBody>
        </p:sp>
      </p:grpSp>
      <p:pic>
        <p:nvPicPr>
          <p:cNvPr id="9" name="Afbeelding 8">
            <a:extLst>
              <a:ext uri="{FF2B5EF4-FFF2-40B4-BE49-F238E27FC236}">
                <a16:creationId xmlns:a16="http://schemas.microsoft.com/office/drawing/2014/main" id="{EBC9C72F-3ADF-4AFC-AE45-3864BB89BB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7" t="4927" r="13796" b="1783"/>
          <a:stretch/>
        </p:blipFill>
        <p:spPr>
          <a:xfrm flipH="1">
            <a:off x="757850" y="582676"/>
            <a:ext cx="3210091" cy="573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38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Afbeelding 33">
            <a:extLst>
              <a:ext uri="{FF2B5EF4-FFF2-40B4-BE49-F238E27FC236}">
                <a16:creationId xmlns:a16="http://schemas.microsoft.com/office/drawing/2014/main" id="{42630779-4281-413E-A93A-F540DF87E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19" y="2369857"/>
            <a:ext cx="1485207" cy="1059143"/>
          </a:xfrm>
          <a:prstGeom prst="rect">
            <a:avLst/>
          </a:prstGeom>
        </p:spPr>
      </p:pic>
      <p:cxnSp>
        <p:nvCxnSpPr>
          <p:cNvPr id="35" name="Rechte verbindingslijn 34">
            <a:extLst>
              <a:ext uri="{FF2B5EF4-FFF2-40B4-BE49-F238E27FC236}">
                <a16:creationId xmlns:a16="http://schemas.microsoft.com/office/drawing/2014/main" id="{848EF4B8-0E52-4128-8F78-537508EB7A5A}"/>
              </a:ext>
            </a:extLst>
          </p:cNvPr>
          <p:cNvCxnSpPr>
            <a:cxnSpLocks/>
          </p:cNvCxnSpPr>
          <p:nvPr/>
        </p:nvCxnSpPr>
        <p:spPr>
          <a:xfrm>
            <a:off x="2321642" y="0"/>
            <a:ext cx="0" cy="692727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Afbeelding 2">
            <a:extLst>
              <a:ext uri="{FF2B5EF4-FFF2-40B4-BE49-F238E27FC236}">
                <a16:creationId xmlns:a16="http://schemas.microsoft.com/office/drawing/2014/main" id="{045918A8-4428-4E0E-9D3C-B07CA0C569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8481" y="721821"/>
            <a:ext cx="8993759" cy="541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07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ep 48">
            <a:extLst>
              <a:ext uri="{FF2B5EF4-FFF2-40B4-BE49-F238E27FC236}">
                <a16:creationId xmlns:a16="http://schemas.microsoft.com/office/drawing/2014/main" id="{29EFFA9B-7B36-4FF3-B168-7ECE4670C8AA}"/>
              </a:ext>
            </a:extLst>
          </p:cNvPr>
          <p:cNvGrpSpPr/>
          <p:nvPr/>
        </p:nvGrpSpPr>
        <p:grpSpPr>
          <a:xfrm>
            <a:off x="337215" y="514112"/>
            <a:ext cx="11517570" cy="5829776"/>
            <a:chOff x="273742" y="563545"/>
            <a:chExt cx="11517570" cy="5829776"/>
          </a:xfrm>
        </p:grpSpPr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E4E6CE8A-52EE-4994-893D-6C7808E28FDD}"/>
                </a:ext>
              </a:extLst>
            </p:cNvPr>
            <p:cNvGrpSpPr/>
            <p:nvPr/>
          </p:nvGrpSpPr>
          <p:grpSpPr>
            <a:xfrm>
              <a:off x="2841982" y="2731145"/>
              <a:ext cx="6201624" cy="1395707"/>
              <a:chOff x="5059319" y="4086705"/>
              <a:chExt cx="6654878" cy="1497714"/>
            </a:xfrm>
          </p:grpSpPr>
          <p:grpSp>
            <p:nvGrpSpPr>
              <p:cNvPr id="19" name="Groep 18">
                <a:extLst>
                  <a:ext uri="{FF2B5EF4-FFF2-40B4-BE49-F238E27FC236}">
                    <a16:creationId xmlns:a16="http://schemas.microsoft.com/office/drawing/2014/main" id="{6CEDEF6A-155B-4627-8A5E-38BD34978984}"/>
                  </a:ext>
                </a:extLst>
              </p:cNvPr>
              <p:cNvGrpSpPr/>
              <p:nvPr/>
            </p:nvGrpSpPr>
            <p:grpSpPr>
              <a:xfrm>
                <a:off x="6762682" y="4086705"/>
                <a:ext cx="4951515" cy="1497714"/>
                <a:chOff x="5631080" y="3877560"/>
                <a:chExt cx="5342830" cy="1616077"/>
              </a:xfrm>
            </p:grpSpPr>
            <p:grpSp>
              <p:nvGrpSpPr>
                <p:cNvPr id="22" name="Groep 21">
                  <a:extLst>
                    <a:ext uri="{FF2B5EF4-FFF2-40B4-BE49-F238E27FC236}">
                      <a16:creationId xmlns:a16="http://schemas.microsoft.com/office/drawing/2014/main" id="{5459AA31-EB21-4442-A7BE-6C12097EE2BD}"/>
                    </a:ext>
                  </a:extLst>
                </p:cNvPr>
                <p:cNvGrpSpPr/>
                <p:nvPr/>
              </p:nvGrpSpPr>
              <p:grpSpPr>
                <a:xfrm>
                  <a:off x="7469058" y="3877560"/>
                  <a:ext cx="3504852" cy="1616077"/>
                  <a:chOff x="7342733" y="3330699"/>
                  <a:chExt cx="3504852" cy="1616077"/>
                </a:xfrm>
              </p:grpSpPr>
              <p:sp>
                <p:nvSpPr>
                  <p:cNvPr id="25" name="Tekstvak 2">
                    <a:extLst>
                      <a:ext uri="{FF2B5EF4-FFF2-40B4-BE49-F238E27FC236}">
                        <a16:creationId xmlns:a16="http://schemas.microsoft.com/office/drawing/2014/main" id="{A6FA9D34-1314-4BE1-84E0-D054CA8BF07E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42733" y="3330701"/>
                    <a:ext cx="1666875" cy="1616075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>
                    <a:prstShdw prst="shdw13" dist="53882" dir="13500000">
                      <a:srgbClr val="808080">
                        <a:alpha val="50000"/>
                      </a:srgbClr>
                    </a:prst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ts val="11000"/>
                      </a:lnSpc>
                      <a:spcBef>
                        <a:spcPts val="6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altLang="nl-BE" sz="1800" b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Fira Sans" panose="020B0503050000020004" pitchFamily="34" charset="0"/>
                      <a:ea typeface="Fira Sans" panose="020B0503050000020004" pitchFamily="34" charset="0"/>
                    </a:endParaRPr>
                  </a:p>
                </p:txBody>
              </p:sp>
              <p:sp>
                <p:nvSpPr>
                  <p:cNvPr id="27" name="Text Box 1">
                    <a:extLst>
                      <a:ext uri="{FF2B5EF4-FFF2-40B4-BE49-F238E27FC236}">
                        <a16:creationId xmlns:a16="http://schemas.microsoft.com/office/drawing/2014/main" id="{E74E2FD7-74C9-4051-AB21-18BFD647B6A8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180710" y="3330699"/>
                    <a:ext cx="1666875" cy="1616075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>
                    <a:prstShdw prst="shdw13" dist="53882" dir="13500000">
                      <a:srgbClr val="808080">
                        <a:alpha val="50000"/>
                      </a:srgbClr>
                    </a:prstShdw>
                  </a:effec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ts val="11000"/>
                      </a:lnSpc>
                      <a:spcBef>
                        <a:spcPts val="6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nl-BE" altLang="nl-BE" sz="1800" b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Fira Sans" panose="020B0503050000020004" pitchFamily="34" charset="0"/>
                      <a:ea typeface="Fira Sans" panose="020B0503050000020004" pitchFamily="34" charset="0"/>
                    </a:endParaRPr>
                  </a:p>
                </p:txBody>
              </p:sp>
            </p:grpSp>
            <p:sp>
              <p:nvSpPr>
                <p:cNvPr id="24" name="Tekstvak 2">
                  <a:extLst>
                    <a:ext uri="{FF2B5EF4-FFF2-40B4-BE49-F238E27FC236}">
                      <a16:creationId xmlns:a16="http://schemas.microsoft.com/office/drawing/2014/main" id="{AB4F3782-B75A-4246-B874-DFF2CE34904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631080" y="3877560"/>
                  <a:ext cx="1666875" cy="161607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prstShdw prst="shdw13" dist="53882" dir="13500000">
                    <a:srgbClr val="808080">
                      <a:alpha val="50000"/>
                    </a:srgbClr>
                  </a:prst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ts val="11000"/>
                    </a:lnSpc>
                    <a:spcBef>
                      <a:spcPts val="6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altLang="nl-BE" sz="1800" b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Fira Sans" panose="020B0503050000020004" pitchFamily="34" charset="0"/>
                    <a:ea typeface="Fira Sans" panose="020B0503050000020004" pitchFamily="34" charset="0"/>
                  </a:endParaRPr>
                </a:p>
              </p:txBody>
            </p:sp>
          </p:grpSp>
          <p:sp>
            <p:nvSpPr>
              <p:cNvPr id="21" name="Tekstvak 2">
                <a:extLst>
                  <a:ext uri="{FF2B5EF4-FFF2-40B4-BE49-F238E27FC236}">
                    <a16:creationId xmlns:a16="http://schemas.microsoft.com/office/drawing/2014/main" id="{287CA670-CAC6-4022-BC91-8B7E0486F8A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59319" y="4086706"/>
                <a:ext cx="1544791" cy="149771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prstShdw prst="shdw13" dist="53882" dir="13500000">
                  <a:srgbClr val="808080">
                    <a:alpha val="50000"/>
                  </a:srgbClr>
                </a:prst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ts val="11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altLang="nl-BE" sz="18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</p:txBody>
          </p:sp>
        </p:grpSp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53EADB3A-62BA-4D76-A5E8-B136698D73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91" r="19043"/>
            <a:stretch/>
          </p:blipFill>
          <p:spPr>
            <a:xfrm>
              <a:off x="5574603" y="4792796"/>
              <a:ext cx="1526083" cy="1595120"/>
            </a:xfrm>
            <a:prstGeom prst="rect">
              <a:avLst/>
            </a:prstGeom>
          </p:spPr>
        </p:pic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E273A679-9CDD-4045-BD33-7707561BFA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6" t="10912" b="16228"/>
            <a:stretch/>
          </p:blipFill>
          <p:spPr>
            <a:xfrm>
              <a:off x="5860066" y="674684"/>
              <a:ext cx="1552968" cy="1247400"/>
            </a:xfrm>
            <a:prstGeom prst="rect">
              <a:avLst/>
            </a:prstGeom>
          </p:spPr>
        </p:pic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FDE02BA1-8DAB-4152-944F-28AC231DD8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39"/>
            <a:stretch/>
          </p:blipFill>
          <p:spPr>
            <a:xfrm>
              <a:off x="3741570" y="563545"/>
              <a:ext cx="1771467" cy="1480432"/>
            </a:xfrm>
            <a:prstGeom prst="rect">
              <a:avLst/>
            </a:prstGeom>
          </p:spPr>
        </p:pic>
        <p:pic>
          <p:nvPicPr>
            <p:cNvPr id="30" name="Afbeelding 29">
              <a:extLst>
                <a:ext uri="{FF2B5EF4-FFF2-40B4-BE49-F238E27FC236}">
                  <a16:creationId xmlns:a16="http://schemas.microsoft.com/office/drawing/2014/main" id="{3BED6F4D-D4AD-4C0A-B515-BBB8246F1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6948" y="4859460"/>
              <a:ext cx="1878219" cy="1382252"/>
            </a:xfrm>
            <a:prstGeom prst="rect">
              <a:avLst/>
            </a:prstGeom>
          </p:spPr>
        </p:pic>
        <p:pic>
          <p:nvPicPr>
            <p:cNvPr id="32" name="Afbeelding 31">
              <a:extLst>
                <a:ext uri="{FF2B5EF4-FFF2-40B4-BE49-F238E27FC236}">
                  <a16:creationId xmlns:a16="http://schemas.microsoft.com/office/drawing/2014/main" id="{7D2D7C20-3FCC-4657-8D1A-A6BC5498E7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233"/>
            <a:stretch/>
          </p:blipFill>
          <p:spPr>
            <a:xfrm>
              <a:off x="7580714" y="563557"/>
              <a:ext cx="2038589" cy="1480420"/>
            </a:xfrm>
            <a:prstGeom prst="rect">
              <a:avLst/>
            </a:prstGeom>
          </p:spPr>
        </p:pic>
        <p:pic>
          <p:nvPicPr>
            <p:cNvPr id="35" name="Afbeelding 34">
              <a:extLst>
                <a:ext uri="{FF2B5EF4-FFF2-40B4-BE49-F238E27FC236}">
                  <a16:creationId xmlns:a16="http://schemas.microsoft.com/office/drawing/2014/main" id="{2EC3C15B-7080-4431-A044-755DC972F4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8" t="5334" r="11942" b="209"/>
            <a:stretch/>
          </p:blipFill>
          <p:spPr>
            <a:xfrm flipH="1">
              <a:off x="273742" y="2053982"/>
              <a:ext cx="1878218" cy="3075192"/>
            </a:xfrm>
            <a:prstGeom prst="rect">
              <a:avLst/>
            </a:prstGeom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A1724AE7-4D74-4206-B9E0-A5DEA0B911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0" r="4879"/>
            <a:stretch/>
          </p:blipFill>
          <p:spPr>
            <a:xfrm>
              <a:off x="1646838" y="705447"/>
              <a:ext cx="1711809" cy="1480432"/>
            </a:xfrm>
            <a:prstGeom prst="rect">
              <a:avLst/>
            </a:prstGeom>
          </p:spPr>
        </p:pic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A9B47730-9C27-4954-B802-13C7DF1BA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0301" y="4997276"/>
              <a:ext cx="1674882" cy="1244436"/>
            </a:xfrm>
            <a:prstGeom prst="rect">
              <a:avLst/>
            </a:prstGeom>
          </p:spPr>
        </p:pic>
        <p:pic>
          <p:nvPicPr>
            <p:cNvPr id="38" name="Afbeelding 37">
              <a:extLst>
                <a:ext uri="{FF2B5EF4-FFF2-40B4-BE49-F238E27FC236}">
                  <a16:creationId xmlns:a16="http://schemas.microsoft.com/office/drawing/2014/main" id="{F5FD6676-81C5-48B9-B18D-FA386CA07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2021" y="4814023"/>
              <a:ext cx="1573819" cy="1579298"/>
            </a:xfrm>
            <a:prstGeom prst="rect">
              <a:avLst/>
            </a:prstGeom>
          </p:spPr>
        </p:pic>
        <p:pic>
          <p:nvPicPr>
            <p:cNvPr id="41" name="Afbeelding 40">
              <a:extLst>
                <a:ext uri="{FF2B5EF4-FFF2-40B4-BE49-F238E27FC236}">
                  <a16:creationId xmlns:a16="http://schemas.microsoft.com/office/drawing/2014/main" id="{CCCBA33E-C814-4900-B121-7F3F4F23F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0793" y="4792796"/>
              <a:ext cx="1586048" cy="1595120"/>
            </a:xfrm>
            <a:prstGeom prst="rect">
              <a:avLst/>
            </a:prstGeom>
          </p:spPr>
        </p:pic>
        <p:pic>
          <p:nvPicPr>
            <p:cNvPr id="46" name="Afbeelding 45">
              <a:extLst>
                <a:ext uri="{FF2B5EF4-FFF2-40B4-BE49-F238E27FC236}">
                  <a16:creationId xmlns:a16="http://schemas.microsoft.com/office/drawing/2014/main" id="{2EA72A88-A4F1-4C94-B06C-F8B6A6AA4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4855" y="1085786"/>
              <a:ext cx="1878219" cy="1325263"/>
            </a:xfrm>
            <a:prstGeom prst="rect">
              <a:avLst/>
            </a:prstGeom>
          </p:spPr>
        </p:pic>
        <p:pic>
          <p:nvPicPr>
            <p:cNvPr id="48" name="Afbeelding 47">
              <a:extLst>
                <a:ext uri="{FF2B5EF4-FFF2-40B4-BE49-F238E27FC236}">
                  <a16:creationId xmlns:a16="http://schemas.microsoft.com/office/drawing/2014/main" id="{7635C92D-4ABD-42DF-853B-1698FBD6F1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41" t="7758"/>
            <a:stretch/>
          </p:blipFill>
          <p:spPr>
            <a:xfrm>
              <a:off x="9432746" y="2847742"/>
              <a:ext cx="2358566" cy="15992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1142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638FC657-F1A2-4C50-91FB-510F19E3DCD4}"/>
              </a:ext>
            </a:extLst>
          </p:cNvPr>
          <p:cNvGrpSpPr/>
          <p:nvPr/>
        </p:nvGrpSpPr>
        <p:grpSpPr>
          <a:xfrm>
            <a:off x="891290" y="1502347"/>
            <a:ext cx="10409420" cy="3853306"/>
            <a:chOff x="891290" y="1546490"/>
            <a:chExt cx="10409420" cy="3853306"/>
          </a:xfrm>
        </p:grpSpPr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9E669809-298E-49F0-A201-06A1784A120F}"/>
                </a:ext>
              </a:extLst>
            </p:cNvPr>
            <p:cNvGrpSpPr/>
            <p:nvPr/>
          </p:nvGrpSpPr>
          <p:grpSpPr>
            <a:xfrm>
              <a:off x="891290" y="1546490"/>
              <a:ext cx="10409420" cy="3853306"/>
              <a:chOff x="847159" y="1502347"/>
              <a:chExt cx="10409420" cy="3853306"/>
            </a:xfrm>
          </p:grpSpPr>
          <p:pic>
            <p:nvPicPr>
              <p:cNvPr id="3" name="Afbeelding 2">
                <a:extLst>
                  <a:ext uri="{FF2B5EF4-FFF2-40B4-BE49-F238E27FC236}">
                    <a16:creationId xmlns:a16="http://schemas.microsoft.com/office/drawing/2014/main" id="{05B5F9F7-D714-482A-8990-1BC545BF06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159" y="2000025"/>
                <a:ext cx="6808491" cy="2666568"/>
              </a:xfrm>
              <a:prstGeom prst="rect">
                <a:avLst/>
              </a:prstGeom>
            </p:spPr>
          </p:pic>
          <p:pic>
            <p:nvPicPr>
              <p:cNvPr id="4" name="Afbeelding 3">
                <a:extLst>
                  <a:ext uri="{FF2B5EF4-FFF2-40B4-BE49-F238E27FC236}">
                    <a16:creationId xmlns:a16="http://schemas.microsoft.com/office/drawing/2014/main" id="{101043A8-55FD-4BB1-89B8-0C1E42F152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52725" y="1502347"/>
                <a:ext cx="3003854" cy="3853306"/>
              </a:xfrm>
              <a:prstGeom prst="rect">
                <a:avLst/>
              </a:prstGeom>
            </p:spPr>
          </p:pic>
        </p:grpSp>
        <p:sp>
          <p:nvSpPr>
            <p:cNvPr id="6" name="Pijl: rechts 5">
              <a:extLst>
                <a:ext uri="{FF2B5EF4-FFF2-40B4-BE49-F238E27FC236}">
                  <a16:creationId xmlns:a16="http://schemas.microsoft.com/office/drawing/2014/main" id="{60C890F3-D4BE-47A5-B106-26DF2489EC0A}"/>
                </a:ext>
              </a:extLst>
            </p:cNvPr>
            <p:cNvSpPr/>
            <p:nvPr/>
          </p:nvSpPr>
          <p:spPr>
            <a:xfrm>
              <a:off x="1888644" y="2887932"/>
              <a:ext cx="4813781" cy="979039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932365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99FAE611-FADA-4347-BC7E-5B8D7AA8CA7D}"/>
              </a:ext>
            </a:extLst>
          </p:cNvPr>
          <p:cNvGrpSpPr/>
          <p:nvPr/>
        </p:nvGrpSpPr>
        <p:grpSpPr>
          <a:xfrm>
            <a:off x="1160975" y="1159815"/>
            <a:ext cx="9870049" cy="4538369"/>
            <a:chOff x="967600" y="1159815"/>
            <a:chExt cx="9870049" cy="4538369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A758E8F2-333A-43EA-AEB9-0A95455F9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600" y="1159815"/>
              <a:ext cx="3537898" cy="4538369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695641DE-E893-46D2-9D09-BC0D01052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2" t="14148"/>
            <a:stretch/>
          </p:blipFill>
          <p:spPr>
            <a:xfrm>
              <a:off x="5758538" y="1839279"/>
              <a:ext cx="5079111" cy="31794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6140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E973E78F-6454-44F4-9DED-FD156A0C1ECB}"/>
              </a:ext>
            </a:extLst>
          </p:cNvPr>
          <p:cNvCxnSpPr>
            <a:cxnSpLocks/>
          </p:cNvCxnSpPr>
          <p:nvPr/>
        </p:nvCxnSpPr>
        <p:spPr>
          <a:xfrm>
            <a:off x="3718179" y="-72044"/>
            <a:ext cx="0" cy="7021484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Afbeelding 7">
            <a:extLst>
              <a:ext uri="{FF2B5EF4-FFF2-40B4-BE49-F238E27FC236}">
                <a16:creationId xmlns:a16="http://schemas.microsoft.com/office/drawing/2014/main" id="{BEEE7953-576F-4334-A434-B161B6056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435" y="2127856"/>
            <a:ext cx="1734587" cy="130114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A708B01-B11C-4D89-92C2-96C36356E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8126" y="187036"/>
            <a:ext cx="6179787" cy="648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389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41F2580-4C65-459B-B16F-07D04EF857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3"/>
          <a:stretch/>
        </p:blipFill>
        <p:spPr>
          <a:xfrm>
            <a:off x="1026408" y="1108071"/>
            <a:ext cx="1746424" cy="2320928"/>
          </a:xfrm>
          <a:prstGeom prst="rect">
            <a:avLst/>
          </a:prstGeom>
        </p:spPr>
      </p:pic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8CF9D4E5-D252-41E8-A046-71BBB7B3FED9}"/>
              </a:ext>
            </a:extLst>
          </p:cNvPr>
          <p:cNvCxnSpPr>
            <a:cxnSpLocks/>
          </p:cNvCxnSpPr>
          <p:nvPr/>
        </p:nvCxnSpPr>
        <p:spPr>
          <a:xfrm>
            <a:off x="3396751" y="-116378"/>
            <a:ext cx="0" cy="7049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Afbeelding 5">
            <a:extLst>
              <a:ext uri="{FF2B5EF4-FFF2-40B4-BE49-F238E27FC236}">
                <a16:creationId xmlns:a16="http://schemas.microsoft.com/office/drawing/2014/main" id="{7C8DF00E-BC5F-4A07-ADD5-E6450C695C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757"/>
          <a:stretch/>
        </p:blipFill>
        <p:spPr>
          <a:xfrm>
            <a:off x="4158621" y="852054"/>
            <a:ext cx="6735779" cy="515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675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446AD4C-764D-4854-868C-7DD8A083F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752" y="661416"/>
            <a:ext cx="7778496" cy="553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930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ep 4">
            <a:extLst>
              <a:ext uri="{FF2B5EF4-FFF2-40B4-BE49-F238E27FC236}">
                <a16:creationId xmlns:a16="http://schemas.microsoft.com/office/drawing/2014/main" id="{5C8F1A81-8CC0-4A42-8283-1A2B0152EC5D}"/>
              </a:ext>
            </a:extLst>
          </p:cNvPr>
          <p:cNvGrpSpPr/>
          <p:nvPr/>
        </p:nvGrpSpPr>
        <p:grpSpPr>
          <a:xfrm>
            <a:off x="658623" y="2216728"/>
            <a:ext cx="2546847" cy="1389191"/>
            <a:chOff x="690995" y="2179233"/>
            <a:chExt cx="1804987" cy="984539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AB18A1F5-60A5-4209-ABDE-E0AFD1472FEF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33" b="4225"/>
            <a:stretch/>
          </p:blipFill>
          <p:spPr bwMode="auto">
            <a:xfrm>
              <a:off x="690995" y="2179233"/>
              <a:ext cx="719455" cy="98453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3AF1BE93-DEA2-4132-BAD3-527F9880C619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908"/>
            <a:stretch/>
          </p:blipFill>
          <p:spPr bwMode="auto">
            <a:xfrm>
              <a:off x="1513002" y="2312583"/>
              <a:ext cx="982980" cy="72580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02BD9B10-F7CF-4CCF-8127-8E6B5C66B7DF}"/>
              </a:ext>
            </a:extLst>
          </p:cNvPr>
          <p:cNvCxnSpPr>
            <a:cxnSpLocks/>
          </p:cNvCxnSpPr>
          <p:nvPr/>
        </p:nvCxnSpPr>
        <p:spPr>
          <a:xfrm>
            <a:off x="3635050" y="-124691"/>
            <a:ext cx="0" cy="6982691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Afbeelding 6">
            <a:extLst>
              <a:ext uri="{FF2B5EF4-FFF2-40B4-BE49-F238E27FC236}">
                <a16:creationId xmlns:a16="http://schemas.microsoft.com/office/drawing/2014/main" id="{0CD25B7E-D90D-4BA6-B4E5-486D22EFB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8531" y="397754"/>
            <a:ext cx="5841072" cy="253277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E992BDC-B85B-4127-BC39-8983FF1E10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8531" y="3225514"/>
            <a:ext cx="6603344" cy="333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6716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C27EE58-08D3-445A-B6A3-66FD5CA4BC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3"/>
          <a:stretch/>
        </p:blipFill>
        <p:spPr>
          <a:xfrm>
            <a:off x="1026408" y="1108071"/>
            <a:ext cx="1746424" cy="2320928"/>
          </a:xfrm>
          <a:prstGeom prst="rect">
            <a:avLst/>
          </a:prstGeom>
        </p:spPr>
      </p:pic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0A6BB2E5-922D-47D2-BFC7-7AD30535D164}"/>
              </a:ext>
            </a:extLst>
          </p:cNvPr>
          <p:cNvCxnSpPr>
            <a:cxnSpLocks/>
          </p:cNvCxnSpPr>
          <p:nvPr/>
        </p:nvCxnSpPr>
        <p:spPr>
          <a:xfrm>
            <a:off x="3396751" y="-116378"/>
            <a:ext cx="0" cy="7049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Afbeelding 4">
            <a:extLst>
              <a:ext uri="{FF2B5EF4-FFF2-40B4-BE49-F238E27FC236}">
                <a16:creationId xmlns:a16="http://schemas.microsoft.com/office/drawing/2014/main" id="{1AC457BD-D357-44FD-B318-04B493874F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1" r="55863" b="61800"/>
          <a:stretch/>
        </p:blipFill>
        <p:spPr>
          <a:xfrm>
            <a:off x="5487535" y="1046444"/>
            <a:ext cx="4194022" cy="188517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1588585-A233-4C66-9162-B15DEB6CA3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843" r="957" b="61800"/>
          <a:stretch/>
        </p:blipFill>
        <p:spPr>
          <a:xfrm>
            <a:off x="5487535" y="3710249"/>
            <a:ext cx="4156358" cy="188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379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3DDC8A57-6907-4E1C-9D86-682F8023C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2" y="844296"/>
            <a:ext cx="10582656" cy="516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293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2A14F0BC-714D-43F3-9CB4-A6249E6217BA}"/>
              </a:ext>
            </a:extLst>
          </p:cNvPr>
          <p:cNvSpPr/>
          <p:nvPr/>
        </p:nvSpPr>
        <p:spPr>
          <a:xfrm>
            <a:off x="3479861" y="2853879"/>
            <a:ext cx="278473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BE" sz="9600" dirty="0">
                <a:latin typeface="Arial" panose="020B0604020202020204" pitchFamily="34" charset="0"/>
                <a:cs typeface="Arial" panose="020B0604020202020204" pitchFamily="34" charset="0"/>
              </a:rPr>
              <a:t>stoel</a:t>
            </a:r>
            <a:endParaRPr lang="nl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43C31AB9-2F8B-4909-9CD7-246967A12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334" y="862012"/>
            <a:ext cx="3172975" cy="1784799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E2F660DD-5F7A-4875-8AFE-488C5B6B95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9327" y="3185652"/>
            <a:ext cx="3643658" cy="3672348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A3AA39D5-486E-4B0B-B3FC-E4D30CD0A5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93" y="539244"/>
            <a:ext cx="2976619" cy="2232465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15BF318C-E00C-4669-AF34-8B4E5B1255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13032" y="485222"/>
            <a:ext cx="3172975" cy="2538380"/>
          </a:xfrm>
          <a:prstGeom prst="rect">
            <a:avLst/>
          </a:prstGeom>
        </p:spPr>
      </p:pic>
      <p:pic>
        <p:nvPicPr>
          <p:cNvPr id="1026" name="Picture 2" descr="Desk Chair, Retro, Office">
            <a:extLst>
              <a:ext uri="{FF2B5EF4-FFF2-40B4-BE49-F238E27FC236}">
                <a16:creationId xmlns:a16="http://schemas.microsoft.com/office/drawing/2014/main" id="{B67C0C8A-1DC6-42CA-9329-1309E7B89C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75" t="5495" r="20298" b="6182"/>
          <a:stretch/>
        </p:blipFill>
        <p:spPr bwMode="auto">
          <a:xfrm>
            <a:off x="9358451" y="3345246"/>
            <a:ext cx="2081593" cy="335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22AE3562-6AB0-48E2-9AF3-A67087A63B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8" t="5441" r="17734" b="2930"/>
          <a:stretch/>
        </p:blipFill>
        <p:spPr>
          <a:xfrm flipH="1">
            <a:off x="4966440" y="3638709"/>
            <a:ext cx="3643657" cy="324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7521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7C08AA3D-4BA4-4D30-A02C-2A0E1FB282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2" b="1026"/>
          <a:stretch/>
        </p:blipFill>
        <p:spPr>
          <a:xfrm>
            <a:off x="4485544" y="347749"/>
            <a:ext cx="5733543" cy="6162501"/>
          </a:xfrm>
          <a:prstGeom prst="rect">
            <a:avLst/>
          </a:prstGeom>
        </p:spPr>
      </p:pic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6CCD7A7D-A9FF-452C-92B3-68B60F3DF983}"/>
              </a:ext>
            </a:extLst>
          </p:cNvPr>
          <p:cNvCxnSpPr>
            <a:cxnSpLocks/>
          </p:cNvCxnSpPr>
          <p:nvPr/>
        </p:nvCxnSpPr>
        <p:spPr>
          <a:xfrm>
            <a:off x="4144897" y="-95597"/>
            <a:ext cx="0" cy="7049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Afbeelding 4">
            <a:extLst>
              <a:ext uri="{FF2B5EF4-FFF2-40B4-BE49-F238E27FC236}">
                <a16:creationId xmlns:a16="http://schemas.microsoft.com/office/drawing/2014/main" id="{01C4C921-196E-4E59-BEEF-55BD4B63F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80" y="2187201"/>
            <a:ext cx="2951771" cy="124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4576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F9572EDE-A983-4BCD-BF31-ABD00495A3E6}"/>
              </a:ext>
            </a:extLst>
          </p:cNvPr>
          <p:cNvGrpSpPr/>
          <p:nvPr/>
        </p:nvGrpSpPr>
        <p:grpSpPr>
          <a:xfrm>
            <a:off x="692138" y="2072640"/>
            <a:ext cx="2342666" cy="1356360"/>
            <a:chOff x="374627" y="2208138"/>
            <a:chExt cx="2568079" cy="1486870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ADAE13B5-3C8B-4D06-B571-9F7D81DD6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627" y="2208138"/>
              <a:ext cx="1159093" cy="1486870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2A5D25CC-2C84-4F51-9CC2-55BF1541E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344"/>
            <a:stretch/>
          </p:blipFill>
          <p:spPr>
            <a:xfrm>
              <a:off x="1707758" y="2443942"/>
              <a:ext cx="1234948" cy="1251066"/>
            </a:xfrm>
            <a:prstGeom prst="rect">
              <a:avLst/>
            </a:prstGeom>
          </p:spPr>
        </p:pic>
      </p:grp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A3E03231-EBC8-4229-94F9-77207ECFF729}"/>
              </a:ext>
            </a:extLst>
          </p:cNvPr>
          <p:cNvCxnSpPr>
            <a:cxnSpLocks/>
          </p:cNvCxnSpPr>
          <p:nvPr/>
        </p:nvCxnSpPr>
        <p:spPr>
          <a:xfrm>
            <a:off x="3551925" y="0"/>
            <a:ext cx="0" cy="6910647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Afbeelding 6">
            <a:extLst>
              <a:ext uri="{FF2B5EF4-FFF2-40B4-BE49-F238E27FC236}">
                <a16:creationId xmlns:a16="http://schemas.microsoft.com/office/drawing/2014/main" id="{ED6D22AB-226A-4299-B79E-01EF7223C0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2295" y="766156"/>
            <a:ext cx="7517567" cy="532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483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17BEEB9A-9A34-428A-AFB1-4BE497E53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552" y="612648"/>
            <a:ext cx="5644896" cy="563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87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76DF452-96DA-4633-A340-0173736D0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52" y="694944"/>
            <a:ext cx="8388096" cy="546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8956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41F2580-4C65-459B-B16F-07D04EF857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3"/>
          <a:stretch/>
        </p:blipFill>
        <p:spPr>
          <a:xfrm>
            <a:off x="1026408" y="1108071"/>
            <a:ext cx="1746424" cy="2320928"/>
          </a:xfrm>
          <a:prstGeom prst="rect">
            <a:avLst/>
          </a:prstGeom>
        </p:spPr>
      </p:pic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8CF9D4E5-D252-41E8-A046-71BBB7B3FED9}"/>
              </a:ext>
            </a:extLst>
          </p:cNvPr>
          <p:cNvCxnSpPr>
            <a:cxnSpLocks/>
          </p:cNvCxnSpPr>
          <p:nvPr/>
        </p:nvCxnSpPr>
        <p:spPr>
          <a:xfrm>
            <a:off x="3396751" y="-116378"/>
            <a:ext cx="0" cy="7049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Afbeelding 5">
            <a:extLst>
              <a:ext uri="{FF2B5EF4-FFF2-40B4-BE49-F238E27FC236}">
                <a16:creationId xmlns:a16="http://schemas.microsoft.com/office/drawing/2014/main" id="{7C8DF00E-BC5F-4A07-ADD5-E6450C695C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159"/>
          <a:stretch/>
        </p:blipFill>
        <p:spPr>
          <a:xfrm>
            <a:off x="3797811" y="2048939"/>
            <a:ext cx="7631008" cy="276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225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F508696-3555-4DD2-B7CA-EF014FE9E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17" y="244546"/>
            <a:ext cx="10204565" cy="636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507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2"/>
            <a:extLst>
              <a:ext uri="{FF2B5EF4-FFF2-40B4-BE49-F238E27FC236}">
                <a16:creationId xmlns:a16="http://schemas.microsoft.com/office/drawing/2014/main" id="{6B3F2B1F-2439-4BDA-8B79-EC2FD78F3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966" y="491884"/>
            <a:ext cx="7546068" cy="50954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67729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ep 17">
            <a:extLst>
              <a:ext uri="{FF2B5EF4-FFF2-40B4-BE49-F238E27FC236}">
                <a16:creationId xmlns:a16="http://schemas.microsoft.com/office/drawing/2014/main" id="{850E45BD-B5B1-49CB-A13B-CA4A7F9F8A27}"/>
              </a:ext>
            </a:extLst>
          </p:cNvPr>
          <p:cNvGrpSpPr/>
          <p:nvPr/>
        </p:nvGrpSpPr>
        <p:grpSpPr>
          <a:xfrm>
            <a:off x="869432" y="2171922"/>
            <a:ext cx="10701522" cy="2514155"/>
            <a:chOff x="1110043" y="3542885"/>
            <a:chExt cx="9844121" cy="2312722"/>
          </a:xfrm>
        </p:grpSpPr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132926CD-3E90-4905-B257-4E404B721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043" y="3542887"/>
              <a:ext cx="1802887" cy="2312720"/>
            </a:xfrm>
            <a:prstGeom prst="rect">
              <a:avLst/>
            </a:prstGeom>
          </p:spPr>
        </p:pic>
        <p:sp>
          <p:nvSpPr>
            <p:cNvPr id="15" name="Pijl: gestreept rechts 14">
              <a:extLst>
                <a:ext uri="{FF2B5EF4-FFF2-40B4-BE49-F238E27FC236}">
                  <a16:creationId xmlns:a16="http://schemas.microsoft.com/office/drawing/2014/main" id="{0DE2C273-7D7A-4768-A065-ECDC29D4D05A}"/>
                </a:ext>
              </a:extLst>
            </p:cNvPr>
            <p:cNvSpPr/>
            <p:nvPr/>
          </p:nvSpPr>
          <p:spPr>
            <a:xfrm>
              <a:off x="5287993" y="4242045"/>
              <a:ext cx="1616494" cy="914400"/>
            </a:xfrm>
            <a:prstGeom prst="striped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654C0639-1B39-4F1D-B331-6039D2848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5958" y="3542885"/>
              <a:ext cx="3548206" cy="2312719"/>
            </a:xfrm>
            <a:prstGeom prst="rect">
              <a:avLst/>
            </a:prstGeom>
          </p:spPr>
        </p:pic>
      </p:grpSp>
      <p:pic>
        <p:nvPicPr>
          <p:cNvPr id="7" name="Afbeelding 6">
            <a:extLst>
              <a:ext uri="{FF2B5EF4-FFF2-40B4-BE49-F238E27FC236}">
                <a16:creationId xmlns:a16="http://schemas.microsoft.com/office/drawing/2014/main" id="{5E07B409-0DAA-428A-9BA7-D902A0CA49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7" t="4927" r="13796" b="1783"/>
          <a:stretch/>
        </p:blipFill>
        <p:spPr>
          <a:xfrm>
            <a:off x="3374494" y="2171922"/>
            <a:ext cx="1491630" cy="251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475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2"/>
            <a:extLst>
              <a:ext uri="{FF2B5EF4-FFF2-40B4-BE49-F238E27FC236}">
                <a16:creationId xmlns:a16="http://schemas.microsoft.com/office/drawing/2014/main" id="{36C821A8-C8EC-424D-A43D-993DF6C16B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792" y="0"/>
            <a:ext cx="8274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32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ep 17">
            <a:extLst>
              <a:ext uri="{FF2B5EF4-FFF2-40B4-BE49-F238E27FC236}">
                <a16:creationId xmlns:a16="http://schemas.microsoft.com/office/drawing/2014/main" id="{AFA2FA50-523E-45B1-80F2-AF40E35B84E0}"/>
              </a:ext>
            </a:extLst>
          </p:cNvPr>
          <p:cNvGrpSpPr/>
          <p:nvPr/>
        </p:nvGrpSpPr>
        <p:grpSpPr>
          <a:xfrm>
            <a:off x="746257" y="2138809"/>
            <a:ext cx="10583107" cy="2221775"/>
            <a:chOff x="1113568" y="2272634"/>
            <a:chExt cx="10583107" cy="2221775"/>
          </a:xfrm>
        </p:grpSpPr>
        <p:grpSp>
          <p:nvGrpSpPr>
            <p:cNvPr id="2" name="Groep 1">
              <a:extLst>
                <a:ext uri="{FF2B5EF4-FFF2-40B4-BE49-F238E27FC236}">
                  <a16:creationId xmlns:a16="http://schemas.microsoft.com/office/drawing/2014/main" id="{65A071BC-AE7D-4087-8AFA-FDB4FCBDC084}"/>
                </a:ext>
              </a:extLst>
            </p:cNvPr>
            <p:cNvGrpSpPr/>
            <p:nvPr/>
          </p:nvGrpSpPr>
          <p:grpSpPr>
            <a:xfrm>
              <a:off x="1113568" y="2272634"/>
              <a:ext cx="5563102" cy="2221775"/>
              <a:chOff x="1115606" y="3542884"/>
              <a:chExt cx="5790821" cy="2312720"/>
            </a:xfrm>
          </p:grpSpPr>
          <p:pic>
            <p:nvPicPr>
              <p:cNvPr id="3" name="Afbeelding 2">
                <a:extLst>
                  <a:ext uri="{FF2B5EF4-FFF2-40B4-BE49-F238E27FC236}">
                    <a16:creationId xmlns:a16="http://schemas.microsoft.com/office/drawing/2014/main" id="{52935864-2362-462A-8A34-AFC6C34A1F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5606" y="3542884"/>
                <a:ext cx="1802888" cy="2312720"/>
              </a:xfrm>
              <a:prstGeom prst="rect">
                <a:avLst/>
              </a:prstGeom>
            </p:spPr>
          </p:pic>
          <p:sp>
            <p:nvSpPr>
              <p:cNvPr id="5" name="Pijl: gestreept rechts 4">
                <a:extLst>
                  <a:ext uri="{FF2B5EF4-FFF2-40B4-BE49-F238E27FC236}">
                    <a16:creationId xmlns:a16="http://schemas.microsoft.com/office/drawing/2014/main" id="{36F1C112-F2B9-4CDC-81A9-1849A6BC2896}"/>
                  </a:ext>
                </a:extLst>
              </p:cNvPr>
              <p:cNvSpPr/>
              <p:nvPr/>
            </p:nvSpPr>
            <p:spPr>
              <a:xfrm>
                <a:off x="5289933" y="4201135"/>
                <a:ext cx="1616494" cy="996217"/>
              </a:xfrm>
              <a:prstGeom prst="striped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115FAEBF-69A0-48D1-8664-71B13E12B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2934" b="-5903"/>
            <a:stretch/>
          </p:blipFill>
          <p:spPr>
            <a:xfrm>
              <a:off x="6890031" y="2272634"/>
              <a:ext cx="4806644" cy="2221775"/>
            </a:xfrm>
            <a:prstGeom prst="rect">
              <a:avLst/>
            </a:prstGeom>
          </p:spPr>
        </p:pic>
      </p:grpSp>
      <p:sp>
        <p:nvSpPr>
          <p:cNvPr id="8" name="Tekstvak 7">
            <a:extLst>
              <a:ext uri="{FF2B5EF4-FFF2-40B4-BE49-F238E27FC236}">
                <a16:creationId xmlns:a16="http://schemas.microsoft.com/office/drawing/2014/main" id="{06C9A637-9909-480E-9BC5-E3DE8012647B}"/>
              </a:ext>
            </a:extLst>
          </p:cNvPr>
          <p:cNvSpPr txBox="1"/>
          <p:nvPr/>
        </p:nvSpPr>
        <p:spPr>
          <a:xfrm>
            <a:off x="2554761" y="2138809"/>
            <a:ext cx="212515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1500" dirty="0">
                <a:latin typeface="Corbel" panose="020B0503020204020204" pitchFamily="34" charset="0"/>
                <a:cs typeface="Segoe UI" panose="020B0502040204020203" pitchFamily="34" charset="0"/>
              </a:rPr>
              <a:t>oe</a:t>
            </a:r>
            <a:endParaRPr lang="nl-BE" sz="3200" dirty="0">
              <a:latin typeface="Corbel" panose="020B0503020204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064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EEBD22B3-2252-49D2-90C6-A9333E5DB7A9}"/>
              </a:ext>
            </a:extLst>
          </p:cNvPr>
          <p:cNvCxnSpPr>
            <a:cxnSpLocks/>
          </p:cNvCxnSpPr>
          <p:nvPr/>
        </p:nvCxnSpPr>
        <p:spPr>
          <a:xfrm>
            <a:off x="3912142" y="0"/>
            <a:ext cx="0" cy="6899564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" name="Groep 1">
            <a:extLst>
              <a:ext uri="{FF2B5EF4-FFF2-40B4-BE49-F238E27FC236}">
                <a16:creationId xmlns:a16="http://schemas.microsoft.com/office/drawing/2014/main" id="{8055F66A-4B03-4FC7-BE0F-1FE76AD05BC2}"/>
              </a:ext>
            </a:extLst>
          </p:cNvPr>
          <p:cNvGrpSpPr/>
          <p:nvPr/>
        </p:nvGrpSpPr>
        <p:grpSpPr>
          <a:xfrm>
            <a:off x="1056525" y="1514709"/>
            <a:ext cx="2355922" cy="1966317"/>
            <a:chOff x="712933" y="2415361"/>
            <a:chExt cx="2355922" cy="1966317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E1C7DAA8-E04E-4612-871D-650A564C7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933" y="2476321"/>
              <a:ext cx="2355922" cy="1905357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AAA6FC92-26B4-4375-8F54-5F5A0A35B0EF}"/>
                </a:ext>
              </a:extLst>
            </p:cNvPr>
            <p:cNvSpPr txBox="1"/>
            <p:nvPr/>
          </p:nvSpPr>
          <p:spPr>
            <a:xfrm>
              <a:off x="799284" y="2415361"/>
              <a:ext cx="868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nl-BE" sz="1600" dirty="0"/>
            </a:p>
            <a:p>
              <a:r>
                <a:rPr lang="nl-BE" sz="2400" dirty="0"/>
                <a:t>oe</a:t>
              </a:r>
              <a:endParaRPr lang="nl-BE" dirty="0"/>
            </a:p>
          </p:txBody>
        </p:sp>
      </p:grpSp>
      <p:pic>
        <p:nvPicPr>
          <p:cNvPr id="8" name="Afbeelding 7">
            <a:extLst>
              <a:ext uri="{FF2B5EF4-FFF2-40B4-BE49-F238E27FC236}">
                <a16:creationId xmlns:a16="http://schemas.microsoft.com/office/drawing/2014/main" id="{66ECDC0C-FA48-4880-B1E3-836FB9369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571" y="487672"/>
            <a:ext cx="6967515" cy="588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28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5732FB51-0C5D-4588-98ED-9538074179F4}"/>
              </a:ext>
            </a:extLst>
          </p:cNvPr>
          <p:cNvCxnSpPr>
            <a:cxnSpLocks/>
          </p:cNvCxnSpPr>
          <p:nvPr/>
        </p:nvCxnSpPr>
        <p:spPr>
          <a:xfrm>
            <a:off x="2307690" y="-157942"/>
            <a:ext cx="0" cy="7015942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" name="Groep 3">
            <a:extLst>
              <a:ext uri="{FF2B5EF4-FFF2-40B4-BE49-F238E27FC236}">
                <a16:creationId xmlns:a16="http://schemas.microsoft.com/office/drawing/2014/main" id="{CCDEDB17-4D2C-4732-A260-C02E275305A7}"/>
              </a:ext>
            </a:extLst>
          </p:cNvPr>
          <p:cNvGrpSpPr/>
          <p:nvPr/>
        </p:nvGrpSpPr>
        <p:grpSpPr>
          <a:xfrm>
            <a:off x="270455" y="2017498"/>
            <a:ext cx="1747493" cy="1411500"/>
            <a:chOff x="339506" y="2054962"/>
            <a:chExt cx="1931624" cy="1674203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1026A029-6388-445B-A697-E0433D31F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899" y="2167278"/>
              <a:ext cx="1931231" cy="1561887"/>
            </a:xfrm>
            <a:prstGeom prst="rect">
              <a:avLst/>
            </a:prstGeom>
          </p:spPr>
        </p:pic>
        <p:sp>
          <p:nvSpPr>
            <p:cNvPr id="2" name="Tekstvak 1">
              <a:extLst>
                <a:ext uri="{FF2B5EF4-FFF2-40B4-BE49-F238E27FC236}">
                  <a16:creationId xmlns:a16="http://schemas.microsoft.com/office/drawing/2014/main" id="{9650DE09-A36C-4C0A-BBB6-CAD38A463EA9}"/>
                </a:ext>
              </a:extLst>
            </p:cNvPr>
            <p:cNvSpPr txBox="1"/>
            <p:nvPr/>
          </p:nvSpPr>
          <p:spPr>
            <a:xfrm>
              <a:off x="339506" y="2054962"/>
              <a:ext cx="868804" cy="628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nl-BE" sz="1600" dirty="0"/>
            </a:p>
            <a:p>
              <a:r>
                <a:rPr lang="nl-BE" sz="1400" dirty="0"/>
                <a:t> oe</a:t>
              </a:r>
              <a:endParaRPr lang="nl-BE" sz="1500" dirty="0"/>
            </a:p>
          </p:txBody>
        </p:sp>
      </p:grpSp>
      <p:pic>
        <p:nvPicPr>
          <p:cNvPr id="7" name="Afbeelding 6">
            <a:extLst>
              <a:ext uri="{FF2B5EF4-FFF2-40B4-BE49-F238E27FC236}">
                <a16:creationId xmlns:a16="http://schemas.microsoft.com/office/drawing/2014/main" id="{D6C3F77E-0FB4-4136-AE67-6B14A0BA4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433" y="556915"/>
            <a:ext cx="9292438" cy="574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49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D512A39-061E-41D1-960B-6F41B8645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253" y="828502"/>
            <a:ext cx="10335491" cy="311917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01BF912-2233-4D92-8B45-33208C180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051" y="4599709"/>
            <a:ext cx="10333694" cy="142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5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2"/>
            <a:extLst>
              <a:ext uri="{FF2B5EF4-FFF2-40B4-BE49-F238E27FC236}">
                <a16:creationId xmlns:a16="http://schemas.microsoft.com/office/drawing/2014/main" id="{8D89A262-DB0B-4975-BA73-23A7064B5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2" y="864524"/>
            <a:ext cx="6716683" cy="50375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5288302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3450</TotalTime>
  <Words>10</Words>
  <Application>Microsoft Office PowerPoint</Application>
  <PresentationFormat>Breedbeeld</PresentationFormat>
  <Paragraphs>11</Paragraphs>
  <Slides>26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Corbel</vt:lpstr>
      <vt:lpstr>Fira Sans</vt:lpstr>
      <vt:lpstr>Segoe UI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janique vanderstocken</dc:creator>
  <cp:lastModifiedBy>janique vanderstocken</cp:lastModifiedBy>
  <cp:revision>232</cp:revision>
  <dcterms:created xsi:type="dcterms:W3CDTF">2018-06-29T20:34:18Z</dcterms:created>
  <dcterms:modified xsi:type="dcterms:W3CDTF">2018-07-27T19:04:20Z</dcterms:modified>
</cp:coreProperties>
</file>