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60" r:id="rId3"/>
    <p:sldId id="258" r:id="rId4"/>
    <p:sldId id="652" r:id="rId5"/>
    <p:sldId id="283" r:id="rId6"/>
    <p:sldId id="303" r:id="rId7"/>
    <p:sldId id="261" r:id="rId8"/>
    <p:sldId id="262" r:id="rId9"/>
    <p:sldId id="653" r:id="rId10"/>
    <p:sldId id="654" r:id="rId11"/>
    <p:sldId id="655" r:id="rId12"/>
    <p:sldId id="285" r:id="rId13"/>
    <p:sldId id="267" r:id="rId14"/>
    <p:sldId id="661" r:id="rId15"/>
    <p:sldId id="268" r:id="rId16"/>
    <p:sldId id="289" r:id="rId17"/>
    <p:sldId id="290" r:id="rId18"/>
    <p:sldId id="646" r:id="rId19"/>
    <p:sldId id="644" r:id="rId20"/>
    <p:sldId id="300" r:id="rId21"/>
    <p:sldId id="647" r:id="rId22"/>
    <p:sldId id="296" r:id="rId23"/>
    <p:sldId id="311" r:id="rId24"/>
    <p:sldId id="656" r:id="rId25"/>
    <p:sldId id="658" r:id="rId26"/>
    <p:sldId id="310" r:id="rId27"/>
    <p:sldId id="657" r:id="rId28"/>
    <p:sldId id="659" r:id="rId29"/>
    <p:sldId id="648" r:id="rId30"/>
    <p:sldId id="27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bookwidgets.com/play/ED43EB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://www.ikleer.net/12-hij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bookwidgets.com/play/VD427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7368142" y="970545"/>
            <a:ext cx="231505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hij</a:t>
            </a:r>
            <a:endParaRPr lang="nl-BE" sz="24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E033B6B-9398-4784-82AB-305BAD233E78}"/>
              </a:ext>
            </a:extLst>
          </p:cNvPr>
          <p:cNvGrpSpPr/>
          <p:nvPr/>
        </p:nvGrpSpPr>
        <p:grpSpPr>
          <a:xfrm>
            <a:off x="7597407" y="4072748"/>
            <a:ext cx="3248153" cy="1497712"/>
            <a:chOff x="5075876" y="4261167"/>
            <a:chExt cx="3248153" cy="1497712"/>
          </a:xfrm>
        </p:grpSpPr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9238" y="4261167"/>
              <a:ext cx="1544791" cy="1497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Dubai" panose="020B0503030403030204" pitchFamily="34" charset="-78"/>
                  <a:ea typeface="Fira Sans" panose="020B0503050000020004" pitchFamily="34" charset="0"/>
                  <a:cs typeface="Dubai" panose="020B0503030403030204" pitchFamily="34" charset="-78"/>
                </a:rPr>
                <a:t>ij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ubai" panose="020B0503030403030204" pitchFamily="34" charset="-78"/>
                <a:ea typeface="Fira Sans" panose="020B0503050000020004" pitchFamily="34" charset="0"/>
                <a:cs typeface="Dubai" panose="020B0503030403030204" pitchFamily="34" charset="-78"/>
              </a:endParaRPr>
            </a:p>
          </p:txBody>
        </p:sp>
        <p:sp>
          <p:nvSpPr>
            <p:cNvPr id="11" name="Tekstvak 2">
              <a:extLst>
                <a:ext uri="{FF2B5EF4-FFF2-40B4-BE49-F238E27FC236}">
                  <a16:creationId xmlns:a16="http://schemas.microsoft.com/office/drawing/2014/main" id="{97BD3E24-1DA7-478D-9001-BD0AAB8AC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876" y="4261167"/>
              <a:ext cx="1544791" cy="1497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Dubai" panose="020B0503030403030204" pitchFamily="34" charset="-78"/>
                  <a:ea typeface="Fira Sans" panose="020B0503050000020004" pitchFamily="34" charset="0"/>
                  <a:cs typeface="Dubai" panose="020B0503030403030204" pitchFamily="34" charset="-78"/>
                </a:rPr>
                <a:t>h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ubai" panose="020B0503030403030204" pitchFamily="34" charset="-78"/>
                <a:ea typeface="Fira Sans" panose="020B0503050000020004" pitchFamily="34" charset="0"/>
                <a:cs typeface="Dubai" panose="020B0503030403030204" pitchFamily="34" charset="-78"/>
              </a:endParaRP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4ED76918-E87D-4F21-A425-AE9EB2871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0" y="896563"/>
            <a:ext cx="5487925" cy="50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ij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71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7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662CEB-5D65-4E09-8BCC-AF725F109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" r="507"/>
          <a:stretch/>
        </p:blipFill>
        <p:spPr>
          <a:xfrm>
            <a:off x="975360" y="784168"/>
            <a:ext cx="10235738" cy="307315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DC2DE7-5AD1-453F-941F-C27182737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4745823"/>
            <a:ext cx="10235738" cy="13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9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415853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D4CA8693-5C66-495A-B677-213FF323E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616" y="771698"/>
            <a:ext cx="8864565" cy="53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418A83C-3611-4AA7-AE8B-8EC775DE5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9" y="660241"/>
            <a:ext cx="10673542" cy="553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684929" y="-81743"/>
            <a:ext cx="0" cy="702148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13" y="2127855"/>
            <a:ext cx="1734587" cy="130114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C0FE1D7-262F-475E-811F-0FF7B017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456" y="254489"/>
            <a:ext cx="5792619" cy="63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41F2580-4C65-459B-B16F-07D04EF85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1026408" y="1108071"/>
            <a:ext cx="1746424" cy="2320928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CF9D4E5-D252-41E8-A046-71BBB7B3FED9}"/>
              </a:ext>
            </a:extLst>
          </p:cNvPr>
          <p:cNvCxnSpPr>
            <a:cxnSpLocks/>
          </p:cNvCxnSpPr>
          <p:nvPr/>
        </p:nvCxnSpPr>
        <p:spPr>
          <a:xfrm>
            <a:off x="3396751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C6F6E393-420B-4924-B09E-E67019F04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953022"/>
              </p:ext>
            </p:extLst>
          </p:nvPr>
        </p:nvGraphicFramePr>
        <p:xfrm>
          <a:off x="3712633" y="2329384"/>
          <a:ext cx="8041556" cy="21576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0389">
                  <a:extLst>
                    <a:ext uri="{9D8B030D-6E8A-4147-A177-3AD203B41FA5}">
                      <a16:colId xmlns:a16="http://schemas.microsoft.com/office/drawing/2014/main" val="3028928342"/>
                    </a:ext>
                  </a:extLst>
                </a:gridCol>
                <a:gridCol w="2010389">
                  <a:extLst>
                    <a:ext uri="{9D8B030D-6E8A-4147-A177-3AD203B41FA5}">
                      <a16:colId xmlns:a16="http://schemas.microsoft.com/office/drawing/2014/main" val="1587083429"/>
                    </a:ext>
                  </a:extLst>
                </a:gridCol>
                <a:gridCol w="2010389">
                  <a:extLst>
                    <a:ext uri="{9D8B030D-6E8A-4147-A177-3AD203B41FA5}">
                      <a16:colId xmlns:a16="http://schemas.microsoft.com/office/drawing/2014/main" val="467765903"/>
                    </a:ext>
                  </a:extLst>
                </a:gridCol>
                <a:gridCol w="2010389">
                  <a:extLst>
                    <a:ext uri="{9D8B030D-6E8A-4147-A177-3AD203B41FA5}">
                      <a16:colId xmlns:a16="http://schemas.microsoft.com/office/drawing/2014/main" val="2453645615"/>
                    </a:ext>
                  </a:extLst>
                </a:gridCol>
              </a:tblGrid>
              <a:tr h="2144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rijm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rijd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rijk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pijp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pijl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pijn 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hoest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roest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noest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kurk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hurk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600" dirty="0">
                          <a:effectLst/>
                        </a:rPr>
                        <a:t>Turk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914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675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5C8F1A81-8CC0-4A42-8283-1A2B0152EC5D}"/>
              </a:ext>
            </a:extLst>
          </p:cNvPr>
          <p:cNvGrpSpPr/>
          <p:nvPr/>
        </p:nvGrpSpPr>
        <p:grpSpPr>
          <a:xfrm>
            <a:off x="658623" y="2216728"/>
            <a:ext cx="2546847" cy="1389191"/>
            <a:chOff x="690995" y="2179233"/>
            <a:chExt cx="1804987" cy="98453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B18A1F5-60A5-4209-ABDE-E0AFD1472FE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3" b="4225"/>
            <a:stretch/>
          </p:blipFill>
          <p:spPr bwMode="auto">
            <a:xfrm>
              <a:off x="690995" y="2179233"/>
              <a:ext cx="719455" cy="98453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AF1BE93-DEA2-4132-BAD3-527F9880C61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08"/>
            <a:stretch/>
          </p:blipFill>
          <p:spPr bwMode="auto">
            <a:xfrm>
              <a:off x="1513002" y="2312583"/>
              <a:ext cx="982980" cy="7258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635050" y="-124691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28DC7B5A-191C-458F-9F35-51CBDAAE1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407" y="473161"/>
            <a:ext cx="6357992" cy="231991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B72C906-7806-48C8-810F-DBCDEFAF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407" y="3214874"/>
            <a:ext cx="6651868" cy="33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9D8F96B-4FB7-420D-8E1B-E6C2E06A0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5" y="995726"/>
            <a:ext cx="11145230" cy="486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1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6CCD7A7D-A9FF-452C-92B3-68B60F3DF983}"/>
              </a:ext>
            </a:extLst>
          </p:cNvPr>
          <p:cNvCxnSpPr>
            <a:cxnSpLocks/>
          </p:cNvCxnSpPr>
          <p:nvPr/>
        </p:nvCxnSpPr>
        <p:spPr>
          <a:xfrm>
            <a:off x="4144897" y="-95597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BC63B7-61D8-42E8-A3AD-05F19F9DC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461" y="298566"/>
            <a:ext cx="5932886" cy="2771601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26A7FFAE-E2CE-4C55-80C2-5E42D6A8DA85}"/>
              </a:ext>
            </a:extLst>
          </p:cNvPr>
          <p:cNvGrpSpPr/>
          <p:nvPr/>
        </p:nvGrpSpPr>
        <p:grpSpPr>
          <a:xfrm>
            <a:off x="443345" y="1950721"/>
            <a:ext cx="3297383" cy="1590502"/>
            <a:chOff x="443345" y="1950721"/>
            <a:chExt cx="3297383" cy="1590502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A10E3F45-CDE5-4D51-BCEA-345077B5F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3" b="7509"/>
            <a:stretch/>
          </p:blipFill>
          <p:spPr>
            <a:xfrm>
              <a:off x="443345" y="1950721"/>
              <a:ext cx="1183976" cy="1590502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0DEA023D-7E2B-4F7F-B3A3-68613B57D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0" t="16181" b="6147"/>
            <a:stretch/>
          </p:blipFill>
          <p:spPr>
            <a:xfrm>
              <a:off x="1747270" y="2489780"/>
              <a:ext cx="1993458" cy="892583"/>
            </a:xfrm>
            <a:prstGeom prst="rect">
              <a:avLst/>
            </a:prstGeom>
          </p:spPr>
        </p:pic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73BBB0A-B177-47E7-BE79-F5DE9740C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459" y="3230881"/>
            <a:ext cx="4771709" cy="32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57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551925" y="0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A1AE2010-04B6-45C1-89AE-56958F8B2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5"/>
          <a:stretch/>
        </p:blipFill>
        <p:spPr>
          <a:xfrm>
            <a:off x="4484777" y="764078"/>
            <a:ext cx="6196179" cy="53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91786F5-C288-4CFC-9CD2-74AA24CB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61" y="2516702"/>
            <a:ext cx="10335616" cy="336870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18492D-F939-4DD4-A7E3-57B4176E9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61" y="1127760"/>
            <a:ext cx="2261624" cy="97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54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22CE035-9C5B-4FDF-8BAF-D75992EC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543" y="332657"/>
            <a:ext cx="5089279" cy="265446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7A0EAD6-46B2-486C-8BD5-C0B52026A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7" y="1659890"/>
            <a:ext cx="1829852" cy="1769110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1D2485F-1610-4CF1-8646-C4C9B4E8DE94}"/>
              </a:ext>
            </a:extLst>
          </p:cNvPr>
          <p:cNvCxnSpPr>
            <a:cxnSpLocks/>
          </p:cNvCxnSpPr>
          <p:nvPr/>
        </p:nvCxnSpPr>
        <p:spPr>
          <a:xfrm>
            <a:off x="3396751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59BBC608-57FD-4CA8-8548-5B8E94EF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197" y="3347193"/>
            <a:ext cx="6555970" cy="32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34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F93786F-FA56-48BF-90CA-B875AD2E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693662"/>
            <a:ext cx="3735185" cy="9586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6DEA39-7579-4439-BB3B-D772C681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" y="2511070"/>
            <a:ext cx="11078095" cy="13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8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B198FD3-7187-4182-ABAE-EB7A74144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5" y="1361901"/>
            <a:ext cx="2537229" cy="13683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D31C06-E768-4B95-A9AB-C2D5EB6F6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55" y="3269673"/>
            <a:ext cx="3617883" cy="21166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0D6D736-65B0-425E-8344-686C7F803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371" y="394271"/>
            <a:ext cx="6684774" cy="6069457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7A04B47E-CC89-4628-8A1E-708BA09877CA}"/>
              </a:ext>
            </a:extLst>
          </p:cNvPr>
          <p:cNvCxnSpPr>
            <a:cxnSpLocks/>
          </p:cNvCxnSpPr>
          <p:nvPr/>
        </p:nvCxnSpPr>
        <p:spPr>
          <a:xfrm>
            <a:off x="4627035" y="-95597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756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1005B2-B5E4-48B0-8FE0-A8FB4A5BD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5" y="723206"/>
            <a:ext cx="2437071" cy="158773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84AA4F0-AB1E-4DBD-A5F7-F36B057DE232}"/>
              </a:ext>
            </a:extLst>
          </p:cNvPr>
          <p:cNvSpPr txBox="1"/>
          <p:nvPr/>
        </p:nvSpPr>
        <p:spPr>
          <a:xfrm>
            <a:off x="1989513" y="2793076"/>
            <a:ext cx="48324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nl-BE" sz="3200" dirty="0">
                <a:solidFill>
                  <a:srgbClr val="002060"/>
                </a:solidFill>
                <a:latin typeface="Cursblok2000" panose="02000000000000000000" pitchFamily="2" charset="0"/>
              </a:rPr>
              <a:t>Hans neemt het kr|t.</a:t>
            </a:r>
          </a:p>
          <a:p>
            <a:pPr>
              <a:lnSpc>
                <a:spcPct val="125000"/>
              </a:lnSpc>
            </a:pPr>
            <a:r>
              <a:rPr lang="nl-BE" sz="3200" dirty="0">
                <a:solidFill>
                  <a:srgbClr val="002060"/>
                </a:solidFill>
                <a:latin typeface="Cursblok2000" panose="02000000000000000000" pitchFamily="2" charset="0"/>
              </a:rPr>
              <a:t>H| legt het kr|t in de kast.</a:t>
            </a:r>
          </a:p>
          <a:p>
            <a:pPr>
              <a:lnSpc>
                <a:spcPct val="125000"/>
              </a:lnSpc>
            </a:pPr>
            <a:r>
              <a:rPr lang="nl-BE" sz="3200" dirty="0">
                <a:solidFill>
                  <a:srgbClr val="002060"/>
                </a:solidFill>
                <a:latin typeface="Cursblok2000" panose="02000000000000000000" pitchFamily="2" charset="0"/>
              </a:rPr>
              <a:t>Tim eet kip met r|st. </a:t>
            </a:r>
          </a:p>
          <a:p>
            <a:pPr>
              <a:lnSpc>
                <a:spcPct val="125000"/>
              </a:lnSpc>
            </a:pPr>
            <a:r>
              <a:rPr lang="nl-BE" sz="3200" dirty="0">
                <a:solidFill>
                  <a:srgbClr val="002060"/>
                </a:solidFill>
                <a:latin typeface="Cursblok2000" panose="02000000000000000000" pitchFamily="2" charset="0"/>
              </a:rPr>
              <a:t>De hond is in het hok.</a:t>
            </a:r>
          </a:p>
          <a:p>
            <a:pPr>
              <a:lnSpc>
                <a:spcPct val="125000"/>
              </a:lnSpc>
            </a:pPr>
            <a:r>
              <a:rPr lang="nl-BE" sz="3200" dirty="0">
                <a:solidFill>
                  <a:srgbClr val="002060"/>
                </a:solidFill>
                <a:latin typeface="Cursblok2000" panose="02000000000000000000" pitchFamily="2" charset="0"/>
              </a:rPr>
              <a:t>Dat is de pr|s van die rok.</a:t>
            </a:r>
          </a:p>
        </p:txBody>
      </p:sp>
    </p:spTree>
    <p:extLst>
      <p:ext uri="{BB962C8B-B14F-4D97-AF65-F5344CB8AC3E}">
        <p14:creationId xmlns:p14="http://schemas.microsoft.com/office/powerpoint/2010/main" val="2694951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7BEEB9A-9A34-428A-AFB1-4BE497E53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612648"/>
            <a:ext cx="5644896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50E45BD-B5B1-49CB-A13B-CA4A7F9F8A27}"/>
              </a:ext>
            </a:extLst>
          </p:cNvPr>
          <p:cNvGrpSpPr/>
          <p:nvPr/>
        </p:nvGrpSpPr>
        <p:grpSpPr>
          <a:xfrm>
            <a:off x="687801" y="2171922"/>
            <a:ext cx="10883153" cy="2514155"/>
            <a:chOff x="942964" y="3542885"/>
            <a:chExt cx="10011200" cy="231272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2926CD-3E90-4905-B257-4E404B7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64" y="3542887"/>
              <a:ext cx="1802887" cy="2312720"/>
            </a:xfrm>
            <a:prstGeom prst="rect">
              <a:avLst/>
            </a:prstGeom>
          </p:spPr>
        </p:pic>
        <p:sp>
          <p:nvSpPr>
            <p:cNvPr id="15" name="Pijl: gestreept rechts 14">
              <a:extLst>
                <a:ext uri="{FF2B5EF4-FFF2-40B4-BE49-F238E27FC236}">
                  <a16:creationId xmlns:a16="http://schemas.microsoft.com/office/drawing/2014/main" id="{0DE2C273-7D7A-4768-A065-ECDC29D4D05A}"/>
                </a:ext>
              </a:extLst>
            </p:cNvPr>
            <p:cNvSpPr/>
            <p:nvPr/>
          </p:nvSpPr>
          <p:spPr>
            <a:xfrm>
              <a:off x="5343729" y="4242045"/>
              <a:ext cx="1616494" cy="914400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54C0639-1B39-4F1D-B331-6039D28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958" y="3542885"/>
              <a:ext cx="3548206" cy="2312719"/>
            </a:xfrm>
            <a:prstGeom prst="rect">
              <a:avLst/>
            </a:prstGeom>
          </p:spPr>
        </p:pic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BA1C8ADB-D6EB-4A9F-A7EC-5D0A7F9A8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72" y="2572981"/>
            <a:ext cx="1855034" cy="17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230103" y="-148244"/>
            <a:ext cx="0" cy="715448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456496" y="2079947"/>
            <a:ext cx="1503955" cy="1349053"/>
            <a:chOff x="344854" y="1952941"/>
            <a:chExt cx="1931231" cy="1732321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54" y="2123375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73320" y="1952941"/>
              <a:ext cx="868804" cy="750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600" dirty="0"/>
                <a:t>hij</a:t>
              </a:r>
              <a:endParaRPr lang="nl-BE" dirty="0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4737AE68-D79E-4B3C-9D2D-06C795BD8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0"/>
          <a:stretch/>
        </p:blipFill>
        <p:spPr>
          <a:xfrm>
            <a:off x="2467493" y="1054034"/>
            <a:ext cx="9245843" cy="47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4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932605" y="2138809"/>
            <a:ext cx="10326789" cy="2221775"/>
            <a:chOff x="1369886" y="2272634"/>
            <a:chExt cx="10326789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369886" y="2272634"/>
              <a:ext cx="5169936" cy="2221775"/>
              <a:chOff x="1382416" y="3542884"/>
              <a:chExt cx="5381561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2416" y="3542884"/>
                <a:ext cx="1802888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147483" y="4201135"/>
                <a:ext cx="1616494" cy="996217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34" b="-5903"/>
            <a:stretch/>
          </p:blipFill>
          <p:spPr>
            <a:xfrm>
              <a:off x="6890031" y="2272634"/>
              <a:ext cx="4806644" cy="2221775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741109" y="2318672"/>
            <a:ext cx="17319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500" dirty="0">
                <a:latin typeface="Corbel" panose="020B0503020204020204" pitchFamily="34" charset="0"/>
                <a:cs typeface="Segoe UI" panose="020B0502040204020203" pitchFamily="34" charset="0"/>
              </a:rPr>
              <a:t>h</a:t>
            </a:r>
            <a:endParaRPr lang="nl-BE" sz="32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h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71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662CEB-5D65-4E09-8BCC-AF725F109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" r="507"/>
          <a:stretch/>
        </p:blipFill>
        <p:spPr>
          <a:xfrm>
            <a:off x="975360" y="784168"/>
            <a:ext cx="10235738" cy="30731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D477783-567A-4129-A5B7-88036F344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88"/>
          <a:stretch/>
        </p:blipFill>
        <p:spPr>
          <a:xfrm>
            <a:off x="975360" y="4685467"/>
            <a:ext cx="10235738" cy="13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932605" y="2138809"/>
            <a:ext cx="10326789" cy="2221775"/>
            <a:chOff x="1369886" y="2272634"/>
            <a:chExt cx="10326789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369886" y="2272634"/>
              <a:ext cx="5169936" cy="2221775"/>
              <a:chOff x="1382416" y="3542884"/>
              <a:chExt cx="5381561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2416" y="3542884"/>
                <a:ext cx="1802888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147483" y="4201135"/>
                <a:ext cx="1616494" cy="996217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34" b="-5903"/>
            <a:stretch/>
          </p:blipFill>
          <p:spPr>
            <a:xfrm>
              <a:off x="6890031" y="2272634"/>
              <a:ext cx="4806644" cy="2221775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811079" y="2138809"/>
            <a:ext cx="17319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500" dirty="0">
                <a:latin typeface="Corbel" panose="020B0503020204020204" pitchFamily="34" charset="0"/>
                <a:cs typeface="Segoe UI" panose="020B0502040204020203" pitchFamily="34" charset="0"/>
              </a:rPr>
              <a:t>ij</a:t>
            </a:r>
            <a:endParaRPr lang="nl-BE" sz="32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741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3576</TotalTime>
  <Words>65</Words>
  <Application>Microsoft Office PowerPoint</Application>
  <PresentationFormat>Breedbeeld</PresentationFormat>
  <Paragraphs>28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Corbel</vt:lpstr>
      <vt:lpstr>Cursblok2000</vt:lpstr>
      <vt:lpstr>Dubai</vt:lpstr>
      <vt:lpstr>Fira Sans</vt:lpstr>
      <vt:lpstr>Segoe UI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247</cp:revision>
  <dcterms:created xsi:type="dcterms:W3CDTF">2018-06-29T20:34:18Z</dcterms:created>
  <dcterms:modified xsi:type="dcterms:W3CDTF">2018-07-28T20:27:09Z</dcterms:modified>
</cp:coreProperties>
</file>