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649" r:id="rId3"/>
    <p:sldId id="258" r:id="rId4"/>
    <p:sldId id="259" r:id="rId5"/>
    <p:sldId id="283" r:id="rId6"/>
    <p:sldId id="303" r:id="rId7"/>
    <p:sldId id="261" r:id="rId8"/>
    <p:sldId id="262" r:id="rId9"/>
    <p:sldId id="650" r:id="rId10"/>
    <p:sldId id="651" r:id="rId11"/>
    <p:sldId id="652" r:id="rId12"/>
    <p:sldId id="285" r:id="rId13"/>
    <p:sldId id="267" r:id="rId14"/>
    <p:sldId id="653" r:id="rId15"/>
    <p:sldId id="268" r:id="rId16"/>
    <p:sldId id="289" r:id="rId17"/>
    <p:sldId id="627" r:id="rId18"/>
    <p:sldId id="300" r:id="rId19"/>
    <p:sldId id="644" r:id="rId20"/>
    <p:sldId id="296" r:id="rId21"/>
    <p:sldId id="657" r:id="rId22"/>
    <p:sldId id="656" r:id="rId23"/>
    <p:sldId id="655" r:id="rId24"/>
    <p:sldId id="654" r:id="rId25"/>
    <p:sldId id="311" r:id="rId26"/>
    <p:sldId id="312" r:id="rId27"/>
    <p:sldId id="628" r:id="rId28"/>
    <p:sldId id="286" r:id="rId29"/>
    <p:sldId id="277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9" y="1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31/07/2018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3296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31/07/2018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304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31/07/2018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5975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31/07/2018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7838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31/07/2018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1974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31/07/2018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4835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31/07/2018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669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31/07/2018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6407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31/07/2018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346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31/07/2018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6296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31/07/2018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5811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11C45-0304-43A6-BE66-4F0F474ED7A8}" type="datetimeFigureOut">
              <a:rPr lang="nl-BE" smtClean="0"/>
              <a:t>31/07/2018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477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bookwidgets.com/play/PD8SST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://www.ikleer.net/14-juist.html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www.bookwidgets.com/play/PD8SST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FDEB43F-6E3A-480B-8F43-04726B059326}"/>
              </a:ext>
            </a:extLst>
          </p:cNvPr>
          <p:cNvSpPr/>
          <p:nvPr/>
        </p:nvSpPr>
        <p:spPr>
          <a:xfrm>
            <a:off x="6679298" y="782121"/>
            <a:ext cx="3970959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6600" dirty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juist</a:t>
            </a:r>
            <a:endParaRPr lang="nl-BE" sz="2400" dirty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5D980BC-BDEC-4495-980D-4D55B6A4E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004668B-9F4D-4E0E-9870-BCE2A2DB2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80" y="374073"/>
            <a:ext cx="5101821" cy="5820587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BB0150E7-E407-4F9A-878D-4D5E1B461633}"/>
              </a:ext>
            </a:extLst>
          </p:cNvPr>
          <p:cNvGrpSpPr/>
          <p:nvPr/>
        </p:nvGrpSpPr>
        <p:grpSpPr>
          <a:xfrm>
            <a:off x="4186266" y="4250082"/>
            <a:ext cx="7396078" cy="1616077"/>
            <a:chOff x="4186266" y="4250082"/>
            <a:chExt cx="7396078" cy="1616077"/>
          </a:xfrm>
        </p:grpSpPr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C8818F35-4215-4BF8-B3D3-A06A4B588C75}"/>
                </a:ext>
              </a:extLst>
            </p:cNvPr>
            <p:cNvGrpSpPr/>
            <p:nvPr/>
          </p:nvGrpSpPr>
          <p:grpSpPr>
            <a:xfrm>
              <a:off x="6096000" y="4250083"/>
              <a:ext cx="5486344" cy="1616076"/>
              <a:chOff x="4911712" y="4053850"/>
              <a:chExt cx="5486344" cy="1616076"/>
            </a:xfrm>
          </p:grpSpPr>
          <p:grpSp>
            <p:nvGrpSpPr>
              <p:cNvPr id="10" name="Groep 9">
                <a:extLst>
                  <a:ext uri="{FF2B5EF4-FFF2-40B4-BE49-F238E27FC236}">
                    <a16:creationId xmlns:a16="http://schemas.microsoft.com/office/drawing/2014/main" id="{D5A53966-F607-4331-BF1E-42876418CEB2}"/>
                  </a:ext>
                </a:extLst>
              </p:cNvPr>
              <p:cNvGrpSpPr/>
              <p:nvPr/>
            </p:nvGrpSpPr>
            <p:grpSpPr>
              <a:xfrm>
                <a:off x="6821447" y="4053850"/>
                <a:ext cx="3576609" cy="1616076"/>
                <a:chOff x="6695122" y="3506989"/>
                <a:chExt cx="3576609" cy="1616076"/>
              </a:xfrm>
            </p:grpSpPr>
            <p:sp>
              <p:nvSpPr>
                <p:cNvPr id="6" name="Tekstvak 2">
                  <a:extLst>
                    <a:ext uri="{FF2B5EF4-FFF2-40B4-BE49-F238E27FC236}">
                      <a16:creationId xmlns:a16="http://schemas.microsoft.com/office/drawing/2014/main" id="{EF18B0E7-A943-4F17-8116-4AC7CDBD5E8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695122" y="3506989"/>
                  <a:ext cx="1666875" cy="161607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prstShdw prst="shdw13" dist="53882" dir="13500000">
                    <a:srgbClr val="808080">
                      <a:alpha val="50000"/>
                    </a:srgbClr>
                  </a:prst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ts val="11000"/>
                    </a:lnSpc>
                    <a:spcBef>
                      <a:spcPts val="6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GB" altLang="nl-BE" sz="8000" b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ndika" panose="02000000000000000000" pitchFamily="2" charset="0"/>
                      <a:ea typeface="Andika" panose="02000000000000000000" pitchFamily="2" charset="0"/>
                      <a:cs typeface="Andika" panose="02000000000000000000" pitchFamily="2" charset="0"/>
                    </a:rPr>
                    <a:t>s</a:t>
                  </a:r>
                  <a:endParaRPr kumimoji="0" lang="en-GB" altLang="nl-BE" sz="18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ndika" panose="02000000000000000000" pitchFamily="2" charset="0"/>
                    <a:ea typeface="Andika" panose="02000000000000000000" pitchFamily="2" charset="0"/>
                    <a:cs typeface="Andika" panose="02000000000000000000" pitchFamily="2" charset="0"/>
                  </a:endParaRPr>
                </a:p>
              </p:txBody>
            </p:sp>
            <p:sp>
              <p:nvSpPr>
                <p:cNvPr id="7" name="Text Box 1">
                  <a:extLst>
                    <a:ext uri="{FF2B5EF4-FFF2-40B4-BE49-F238E27FC236}">
                      <a16:creationId xmlns:a16="http://schemas.microsoft.com/office/drawing/2014/main" id="{FE4583B3-D79E-4182-8E00-3022DD52BB4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604856" y="3506990"/>
                  <a:ext cx="1666875" cy="161607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prstShdw prst="shdw13" dist="53882" dir="13500000">
                    <a:srgbClr val="808080">
                      <a:alpha val="50000"/>
                    </a:srgbClr>
                  </a:prst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ts val="11000"/>
                    </a:lnSpc>
                    <a:spcBef>
                      <a:spcPts val="6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nl-BE" altLang="nl-BE" sz="8000" dirty="0">
                      <a:latin typeface="Andika" panose="02000000000000000000" pitchFamily="2" charset="0"/>
                      <a:ea typeface="Andika" panose="02000000000000000000" pitchFamily="2" charset="0"/>
                      <a:cs typeface="Andika" panose="02000000000000000000" pitchFamily="2" charset="0"/>
                    </a:rPr>
                    <a:t>t</a:t>
                  </a:r>
                  <a:endParaRPr kumimoji="0" lang="nl-BE" altLang="nl-BE" sz="18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ndika" panose="02000000000000000000" pitchFamily="2" charset="0"/>
                    <a:ea typeface="Andika" panose="02000000000000000000" pitchFamily="2" charset="0"/>
                    <a:cs typeface="Andika" panose="02000000000000000000" pitchFamily="2" charset="0"/>
                  </a:endParaRPr>
                </a:p>
              </p:txBody>
            </p:sp>
          </p:grpSp>
          <p:sp>
            <p:nvSpPr>
              <p:cNvPr id="15" name="Tekstvak 2">
                <a:extLst>
                  <a:ext uri="{FF2B5EF4-FFF2-40B4-BE49-F238E27FC236}">
                    <a16:creationId xmlns:a16="http://schemas.microsoft.com/office/drawing/2014/main" id="{06808AD7-7177-403F-B572-B291D5DEDD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11712" y="4053850"/>
                <a:ext cx="1666875" cy="16160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prstShdw prst="shdw13" dist="53882" dir="13500000">
                  <a:srgbClr val="808080">
                    <a:alpha val="50000"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ts val="11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nl-BE" sz="8000" dirty="0">
                    <a:latin typeface="Andika" panose="02000000000000000000" pitchFamily="2" charset="0"/>
                    <a:ea typeface="Andika" panose="02000000000000000000" pitchFamily="2" charset="0"/>
                    <a:cs typeface="Andika" panose="02000000000000000000" pitchFamily="2" charset="0"/>
                  </a:rPr>
                  <a:t>ui</a:t>
                </a:r>
                <a:endParaRPr kumimoji="0" lang="en-GB" altLang="nl-BE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ndika" panose="02000000000000000000" pitchFamily="2" charset="0"/>
                  <a:ea typeface="Andika" panose="02000000000000000000" pitchFamily="2" charset="0"/>
                  <a:cs typeface="Andika" panose="02000000000000000000" pitchFamily="2" charset="0"/>
                </a:endParaRPr>
              </a:p>
            </p:txBody>
          </p:sp>
        </p:grpSp>
        <p:sp>
          <p:nvSpPr>
            <p:cNvPr id="12" name="Tekstvak 2">
              <a:extLst>
                <a:ext uri="{FF2B5EF4-FFF2-40B4-BE49-F238E27FC236}">
                  <a16:creationId xmlns:a16="http://schemas.microsoft.com/office/drawing/2014/main" id="{C0D98977-05FB-48A4-85A6-20941ECB4F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6266" y="4250082"/>
              <a:ext cx="1666875" cy="16160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prstShdw prst="shdw13" dist="53882" dir="13500000">
                <a:srgbClr val="808080">
                  <a:alpha val="50000"/>
                </a:srgbClr>
              </a:prst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ts val="11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altLang="nl-BE" sz="8000" dirty="0">
                  <a:latin typeface="Andika" panose="02000000000000000000" pitchFamily="2" charset="0"/>
                  <a:ea typeface="Andika" panose="02000000000000000000" pitchFamily="2" charset="0"/>
                  <a:cs typeface="Andika" panose="02000000000000000000" pitchFamily="2" charset="0"/>
                </a:rPr>
                <a:t>j</a:t>
              </a:r>
              <a:endParaRPr kumimoji="0" lang="en-GB" altLang="nl-BE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5238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EBD22B3-2252-49D2-90C6-A9333E5DB7A9}"/>
              </a:ext>
            </a:extLst>
          </p:cNvPr>
          <p:cNvCxnSpPr>
            <a:cxnSpLocks/>
          </p:cNvCxnSpPr>
          <p:nvPr/>
        </p:nvCxnSpPr>
        <p:spPr>
          <a:xfrm>
            <a:off x="3912142" y="0"/>
            <a:ext cx="0" cy="6899564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Groep 1">
            <a:extLst>
              <a:ext uri="{FF2B5EF4-FFF2-40B4-BE49-F238E27FC236}">
                <a16:creationId xmlns:a16="http://schemas.microsoft.com/office/drawing/2014/main" id="{8055F66A-4B03-4FC7-BE0F-1FE76AD05BC2}"/>
              </a:ext>
            </a:extLst>
          </p:cNvPr>
          <p:cNvGrpSpPr/>
          <p:nvPr/>
        </p:nvGrpSpPr>
        <p:grpSpPr>
          <a:xfrm>
            <a:off x="1034358" y="1483465"/>
            <a:ext cx="2355922" cy="1966317"/>
            <a:chOff x="712933" y="2415361"/>
            <a:chExt cx="2355922" cy="1966317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E1C7DAA8-E04E-4612-871D-650A564C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933" y="2476321"/>
              <a:ext cx="2355922" cy="1905357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AA6FC92-26B4-4375-8F54-5F5A0A35B0EF}"/>
                </a:ext>
              </a:extLst>
            </p:cNvPr>
            <p:cNvSpPr txBox="1"/>
            <p:nvPr/>
          </p:nvSpPr>
          <p:spPr>
            <a:xfrm>
              <a:off x="799284" y="2415361"/>
              <a:ext cx="868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sz="2400" dirty="0"/>
                <a:t>ui</a:t>
              </a:r>
              <a:endParaRPr lang="nl-BE" dirty="0"/>
            </a:p>
          </p:txBody>
        </p:sp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7B36E1BD-A865-48DB-A34C-A1EC168E2C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"/>
          <a:stretch/>
        </p:blipFill>
        <p:spPr>
          <a:xfrm>
            <a:off x="4434005" y="460539"/>
            <a:ext cx="7120681" cy="597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79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3D0A6AD-659D-449E-B8BE-90286AF06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54" y="901933"/>
            <a:ext cx="10335491" cy="307050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7D2C7FE-75A6-42FD-BAD0-BB595CB5D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254" y="4715422"/>
            <a:ext cx="10335491" cy="124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89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8D89A262-DB0B-4975-BA73-23A7064B5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64524"/>
            <a:ext cx="6716683" cy="50375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2883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fbeelding 33">
            <a:extLst>
              <a:ext uri="{FF2B5EF4-FFF2-40B4-BE49-F238E27FC236}">
                <a16:creationId xmlns:a16="http://schemas.microsoft.com/office/drawing/2014/main" id="{42630779-4281-413E-A93A-F540DF87E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19" y="2369857"/>
            <a:ext cx="1485207" cy="1059143"/>
          </a:xfrm>
          <a:prstGeom prst="rect">
            <a:avLst/>
          </a:prstGeom>
        </p:spPr>
      </p:pic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848EF4B8-0E52-4128-8F78-537508EB7A5A}"/>
              </a:ext>
            </a:extLst>
          </p:cNvPr>
          <p:cNvCxnSpPr>
            <a:cxnSpLocks/>
          </p:cNvCxnSpPr>
          <p:nvPr/>
        </p:nvCxnSpPr>
        <p:spPr>
          <a:xfrm>
            <a:off x="2321642" y="0"/>
            <a:ext cx="0" cy="692727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fbeelding 1">
            <a:extLst>
              <a:ext uri="{FF2B5EF4-FFF2-40B4-BE49-F238E27FC236}">
                <a16:creationId xmlns:a16="http://schemas.microsoft.com/office/drawing/2014/main" id="{D9841DAC-E5DB-4A1E-9AE2-BD1A07204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559" y="475614"/>
            <a:ext cx="8856014" cy="597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07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0F236DA-5BFA-4DDD-8760-9D9E602F0F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r="1"/>
          <a:stretch/>
        </p:blipFill>
        <p:spPr>
          <a:xfrm>
            <a:off x="723647" y="530906"/>
            <a:ext cx="10744705" cy="5796187"/>
          </a:xfrm>
          <a:prstGeom prst="rect">
            <a:avLst/>
          </a:prstGeom>
        </p:spPr>
      </p:pic>
      <p:grpSp>
        <p:nvGrpSpPr>
          <p:cNvPr id="16" name="Groep 15">
            <a:extLst>
              <a:ext uri="{FF2B5EF4-FFF2-40B4-BE49-F238E27FC236}">
                <a16:creationId xmlns:a16="http://schemas.microsoft.com/office/drawing/2014/main" id="{9AF590A5-0955-49A4-8C6B-012C9A55CA43}"/>
              </a:ext>
            </a:extLst>
          </p:cNvPr>
          <p:cNvGrpSpPr/>
          <p:nvPr/>
        </p:nvGrpSpPr>
        <p:grpSpPr>
          <a:xfrm>
            <a:off x="3632454" y="2874567"/>
            <a:ext cx="4927092" cy="1108866"/>
            <a:chOff x="5075876" y="4261167"/>
            <a:chExt cx="6654877" cy="1497712"/>
          </a:xfrm>
        </p:grpSpPr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49FDFC18-17ED-494B-A5AC-3320DD498020}"/>
                </a:ext>
              </a:extLst>
            </p:cNvPr>
            <p:cNvGrpSpPr/>
            <p:nvPr/>
          </p:nvGrpSpPr>
          <p:grpSpPr>
            <a:xfrm>
              <a:off x="6779238" y="4261167"/>
              <a:ext cx="4951515" cy="1497712"/>
              <a:chOff x="5648945" y="4065810"/>
              <a:chExt cx="5342830" cy="1616075"/>
            </a:xfrm>
          </p:grpSpPr>
          <p:grpSp>
            <p:nvGrpSpPr>
              <p:cNvPr id="19" name="Groep 18">
                <a:extLst>
                  <a:ext uri="{FF2B5EF4-FFF2-40B4-BE49-F238E27FC236}">
                    <a16:creationId xmlns:a16="http://schemas.microsoft.com/office/drawing/2014/main" id="{A9F2304A-3FE0-4580-A942-9CC9D580CC25}"/>
                  </a:ext>
                </a:extLst>
              </p:cNvPr>
              <p:cNvGrpSpPr/>
              <p:nvPr/>
            </p:nvGrpSpPr>
            <p:grpSpPr>
              <a:xfrm>
                <a:off x="7486923" y="4065810"/>
                <a:ext cx="3504852" cy="1616075"/>
                <a:chOff x="7360598" y="3518949"/>
                <a:chExt cx="3504852" cy="1616075"/>
              </a:xfrm>
            </p:grpSpPr>
            <p:sp>
              <p:nvSpPr>
                <p:cNvPr id="22" name="Tekstvak 2">
                  <a:extLst>
                    <a:ext uri="{FF2B5EF4-FFF2-40B4-BE49-F238E27FC236}">
                      <a16:creationId xmlns:a16="http://schemas.microsoft.com/office/drawing/2014/main" id="{95D909D3-2481-4D30-8074-F433A4B5509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360598" y="3518949"/>
                  <a:ext cx="1666875" cy="161607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prstShdw prst="shdw13" dist="53882" dir="13500000">
                    <a:srgbClr val="808080">
                      <a:alpha val="50000"/>
                    </a:srgbClr>
                  </a:prst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ts val="11000"/>
                    </a:lnSpc>
                    <a:spcBef>
                      <a:spcPts val="6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altLang="nl-BE" sz="18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ira Sans" panose="020B0503050000020004" pitchFamily="34" charset="0"/>
                    <a:ea typeface="Fira Sans" panose="020B0503050000020004" pitchFamily="34" charset="0"/>
                  </a:endParaRPr>
                </a:p>
              </p:txBody>
            </p:sp>
            <p:sp>
              <p:nvSpPr>
                <p:cNvPr id="24" name="Text Box 1">
                  <a:extLst>
                    <a:ext uri="{FF2B5EF4-FFF2-40B4-BE49-F238E27FC236}">
                      <a16:creationId xmlns:a16="http://schemas.microsoft.com/office/drawing/2014/main" id="{BB158F8F-77CE-4939-8EC0-2CA7F40941E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198575" y="3518949"/>
                  <a:ext cx="1666875" cy="161607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prstShdw prst="shdw13" dist="53882" dir="13500000">
                    <a:srgbClr val="808080">
                      <a:alpha val="50000"/>
                    </a:srgbClr>
                  </a:prst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ts val="11000"/>
                    </a:lnSpc>
                    <a:spcBef>
                      <a:spcPts val="6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BE" altLang="nl-BE" sz="18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ira Sans" panose="020B0503050000020004" pitchFamily="34" charset="0"/>
                    <a:ea typeface="Fira Sans" panose="020B0503050000020004" pitchFamily="34" charset="0"/>
                  </a:endParaRPr>
                </a:p>
              </p:txBody>
            </p:sp>
          </p:grpSp>
          <p:sp>
            <p:nvSpPr>
              <p:cNvPr id="21" name="Tekstvak 2">
                <a:extLst>
                  <a:ext uri="{FF2B5EF4-FFF2-40B4-BE49-F238E27FC236}">
                    <a16:creationId xmlns:a16="http://schemas.microsoft.com/office/drawing/2014/main" id="{46E3E128-53B9-49EE-A28C-E22A4F8192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48945" y="4065810"/>
                <a:ext cx="1666875" cy="16160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prstShdw prst="shdw13" dist="53882" dir="13500000">
                  <a:srgbClr val="808080">
                    <a:alpha val="50000"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ts val="11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altLang="nl-BE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p:grpSp>
        <p:sp>
          <p:nvSpPr>
            <p:cNvPr id="18" name="Tekstvak 2">
              <a:extLst>
                <a:ext uri="{FF2B5EF4-FFF2-40B4-BE49-F238E27FC236}">
                  <a16:creationId xmlns:a16="http://schemas.microsoft.com/office/drawing/2014/main" id="{F9E160A5-3928-4D04-8BE2-2231E24B75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5876" y="4261167"/>
              <a:ext cx="1544791" cy="14977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prstShdw prst="shdw13" dist="53882" dir="13500000">
                <a:srgbClr val="808080">
                  <a:alpha val="50000"/>
                </a:srgbClr>
              </a:prst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ts val="11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altLang="nl-BE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ira Sans" panose="020B0503050000020004" pitchFamily="34" charset="0"/>
                <a:ea typeface="Fira Sans" panose="020B05030500000200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3240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2F18BA86-4025-4BAE-811A-DD65E3C96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03" y="1427156"/>
            <a:ext cx="10784709" cy="400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65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99FAE611-FADA-4347-BC7E-5B8D7AA8CA7D}"/>
              </a:ext>
            </a:extLst>
          </p:cNvPr>
          <p:cNvGrpSpPr/>
          <p:nvPr/>
        </p:nvGrpSpPr>
        <p:grpSpPr>
          <a:xfrm>
            <a:off x="1160975" y="1159815"/>
            <a:ext cx="9870049" cy="4538369"/>
            <a:chOff x="967600" y="1159815"/>
            <a:chExt cx="9870049" cy="4538369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A758E8F2-333A-43EA-AEB9-0A95455F9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600" y="1159815"/>
              <a:ext cx="3537898" cy="4538369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695641DE-E893-46D2-9D09-BC0D01052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2" t="14148"/>
            <a:stretch/>
          </p:blipFill>
          <p:spPr>
            <a:xfrm>
              <a:off x="5758538" y="1839279"/>
              <a:ext cx="5079111" cy="3179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6140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0A6BB2E5-922D-47D2-BFC7-7AD30535D164}"/>
              </a:ext>
            </a:extLst>
          </p:cNvPr>
          <p:cNvCxnSpPr>
            <a:cxnSpLocks/>
          </p:cNvCxnSpPr>
          <p:nvPr/>
        </p:nvCxnSpPr>
        <p:spPr>
          <a:xfrm>
            <a:off x="2659689" y="-116379"/>
            <a:ext cx="0" cy="7049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EF1F795C-6B3C-4686-99C1-A066E77AF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03" y="1352548"/>
            <a:ext cx="1476375" cy="207645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2B022CC-8D83-417F-8D86-D2F10F4BF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378" y="967843"/>
            <a:ext cx="8127878" cy="492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37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446AD4C-764D-4854-868C-7DD8A083F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752" y="661416"/>
            <a:ext cx="7778496" cy="55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93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>
            <a:extLst>
              <a:ext uri="{FF2B5EF4-FFF2-40B4-BE49-F238E27FC236}">
                <a16:creationId xmlns:a16="http://schemas.microsoft.com/office/drawing/2014/main" id="{5C8F1A81-8CC0-4A42-8283-1A2B0152EC5D}"/>
              </a:ext>
            </a:extLst>
          </p:cNvPr>
          <p:cNvGrpSpPr/>
          <p:nvPr/>
        </p:nvGrpSpPr>
        <p:grpSpPr>
          <a:xfrm>
            <a:off x="658624" y="2335872"/>
            <a:ext cx="2328416" cy="1270047"/>
            <a:chOff x="690995" y="2179233"/>
            <a:chExt cx="1804987" cy="984539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AB18A1F5-60A5-4209-ABDE-E0AFD1472FEF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33" b="4225"/>
            <a:stretch/>
          </p:blipFill>
          <p:spPr bwMode="auto">
            <a:xfrm>
              <a:off x="690995" y="2179233"/>
              <a:ext cx="719455" cy="98453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3AF1BE93-DEA2-4132-BAD3-527F9880C619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908"/>
            <a:stretch/>
          </p:blipFill>
          <p:spPr bwMode="auto">
            <a:xfrm>
              <a:off x="1513002" y="2312583"/>
              <a:ext cx="982980" cy="72580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02BD9B10-F7CF-4CCF-8127-8E6B5C66B7DF}"/>
              </a:ext>
            </a:extLst>
          </p:cNvPr>
          <p:cNvCxnSpPr>
            <a:cxnSpLocks/>
          </p:cNvCxnSpPr>
          <p:nvPr/>
        </p:nvCxnSpPr>
        <p:spPr>
          <a:xfrm>
            <a:off x="3357959" y="-62346"/>
            <a:ext cx="0" cy="6982691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663BAE5-C788-4CFA-AB57-C3E93FFD9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8879" y="400176"/>
            <a:ext cx="5761009" cy="236843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FBADBDB-9502-454B-A3EF-5B2627E39E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421" y="3112815"/>
            <a:ext cx="7798954" cy="343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71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3B02AEF-9A47-4EDC-9A85-00028378F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1" y="387199"/>
            <a:ext cx="4666210" cy="6083601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BCCAF6B0-D954-4119-BECF-8F66A23A0C0F}"/>
              </a:ext>
            </a:extLst>
          </p:cNvPr>
          <p:cNvSpPr/>
          <p:nvPr/>
        </p:nvSpPr>
        <p:spPr>
          <a:xfrm>
            <a:off x="3639147" y="3983186"/>
            <a:ext cx="306651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1500" dirty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juist</a:t>
            </a:r>
            <a:endParaRPr lang="nl-BE" dirty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482C692-4AE7-4DBC-8519-A5F409456D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1" t="12818" r="20909"/>
          <a:stretch/>
        </p:blipFill>
        <p:spPr>
          <a:xfrm>
            <a:off x="7091644" y="725425"/>
            <a:ext cx="4717973" cy="613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75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EA0A31F-29CF-4AA5-8D31-34356F230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09" y="883365"/>
            <a:ext cx="10414982" cy="509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93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34E2845-F21D-49B1-A84F-6C77FF408B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11"/>
          <a:stretch/>
        </p:blipFill>
        <p:spPr>
          <a:xfrm>
            <a:off x="4309508" y="240722"/>
            <a:ext cx="5198871" cy="6376555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B64C4F5C-242D-4510-BB9A-C53E926940EC}"/>
              </a:ext>
            </a:extLst>
          </p:cNvPr>
          <p:cNvCxnSpPr>
            <a:cxnSpLocks/>
          </p:cNvCxnSpPr>
          <p:nvPr/>
        </p:nvCxnSpPr>
        <p:spPr>
          <a:xfrm>
            <a:off x="3718176" y="-116378"/>
            <a:ext cx="0" cy="7049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56083F70-26E2-4F44-B4FC-68CA8F9BB7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8"/>
          <a:stretch/>
        </p:blipFill>
        <p:spPr>
          <a:xfrm>
            <a:off x="698616" y="2288771"/>
            <a:ext cx="2532262" cy="114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71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4EA912F-7E91-4501-84AB-A2E16667B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53" y="748881"/>
            <a:ext cx="2592273" cy="112425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3090A46-E9F8-440A-800C-3D26D47CA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67" y="2581975"/>
            <a:ext cx="10194066" cy="33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08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2FAEFA8-9E70-4C4D-B309-C764C26AC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014" y="610643"/>
            <a:ext cx="8639971" cy="563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8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0A6BB2E5-922D-47D2-BFC7-7AD30535D164}"/>
              </a:ext>
            </a:extLst>
          </p:cNvPr>
          <p:cNvCxnSpPr>
            <a:cxnSpLocks/>
          </p:cNvCxnSpPr>
          <p:nvPr/>
        </p:nvCxnSpPr>
        <p:spPr>
          <a:xfrm>
            <a:off x="2659689" y="-116379"/>
            <a:ext cx="0" cy="7049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EF1F795C-6B3C-4686-99C1-A066E77AF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03" y="1352548"/>
            <a:ext cx="1476375" cy="207645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5BE8E6F-F5FC-4F6A-8422-90C8D52D5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508" y="835488"/>
            <a:ext cx="8186390" cy="518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83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F9572EDE-A983-4BCD-BF31-ABD00495A3E6}"/>
              </a:ext>
            </a:extLst>
          </p:cNvPr>
          <p:cNvGrpSpPr/>
          <p:nvPr/>
        </p:nvGrpSpPr>
        <p:grpSpPr>
          <a:xfrm>
            <a:off x="692138" y="2072640"/>
            <a:ext cx="2342666" cy="1356360"/>
            <a:chOff x="374627" y="2208138"/>
            <a:chExt cx="2568079" cy="1486870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ADAE13B5-3C8B-4D06-B571-9F7D81DD6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627" y="2208138"/>
              <a:ext cx="1159093" cy="1486870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2A5D25CC-2C84-4F51-9CC2-55BF1541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44"/>
            <a:stretch/>
          </p:blipFill>
          <p:spPr>
            <a:xfrm>
              <a:off x="1707758" y="2443942"/>
              <a:ext cx="1234948" cy="1251066"/>
            </a:xfrm>
            <a:prstGeom prst="rect">
              <a:avLst/>
            </a:prstGeom>
          </p:spPr>
        </p:pic>
      </p:grp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3E03231-EBC8-4229-94F9-77207ECFF729}"/>
              </a:ext>
            </a:extLst>
          </p:cNvPr>
          <p:cNvCxnSpPr>
            <a:cxnSpLocks/>
          </p:cNvCxnSpPr>
          <p:nvPr/>
        </p:nvCxnSpPr>
        <p:spPr>
          <a:xfrm>
            <a:off x="3551925" y="0"/>
            <a:ext cx="0" cy="691064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88D2AF80-C4C3-44D2-A1A1-BBCB2FF4B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369" y="646804"/>
            <a:ext cx="6758304" cy="556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48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D6A9668-C4A7-42AA-B131-938CC42CF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077" y="683486"/>
            <a:ext cx="2291542" cy="148037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3AC5CCD-6CC2-45D3-8BE8-463B99F53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160" y="2506782"/>
            <a:ext cx="3984184" cy="366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61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7EDCE50C-B1DE-4E06-8089-84B6D2EDAC06}"/>
              </a:ext>
            </a:extLst>
          </p:cNvPr>
          <p:cNvCxnSpPr>
            <a:cxnSpLocks/>
          </p:cNvCxnSpPr>
          <p:nvPr/>
        </p:nvCxnSpPr>
        <p:spPr>
          <a:xfrm>
            <a:off x="2587646" y="-124691"/>
            <a:ext cx="0" cy="6982691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6B7681D4-FF92-4B93-82E5-1A7666E4D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44" y="2391636"/>
            <a:ext cx="1630143" cy="103736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DECF702-7587-4172-8146-D99367D86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005" y="926314"/>
            <a:ext cx="8956307" cy="500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720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181D34D-0BB7-42F6-8885-1D34DBD1D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667" y="390978"/>
            <a:ext cx="9734666" cy="607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507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6B3F2B1F-2439-4BDA-8B79-EC2FD78F3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424" y="491884"/>
            <a:ext cx="7546068" cy="50954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67729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87AEEBF-F25B-4AAF-B931-8BC6FB592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22" y="1927858"/>
            <a:ext cx="11144755" cy="264760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1732743-A520-434F-B36F-1D3B306B1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872" y="2061826"/>
            <a:ext cx="2119601" cy="237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75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5732FB51-0C5D-4588-98ED-9538074179F4}"/>
              </a:ext>
            </a:extLst>
          </p:cNvPr>
          <p:cNvCxnSpPr>
            <a:cxnSpLocks/>
          </p:cNvCxnSpPr>
          <p:nvPr/>
        </p:nvCxnSpPr>
        <p:spPr>
          <a:xfrm>
            <a:off x="2595866" y="-80539"/>
            <a:ext cx="0" cy="7015942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" name="Groep 3">
            <a:extLst>
              <a:ext uri="{FF2B5EF4-FFF2-40B4-BE49-F238E27FC236}">
                <a16:creationId xmlns:a16="http://schemas.microsoft.com/office/drawing/2014/main" id="{CCDEDB17-4D2C-4732-A260-C02E275305A7}"/>
              </a:ext>
            </a:extLst>
          </p:cNvPr>
          <p:cNvGrpSpPr/>
          <p:nvPr/>
        </p:nvGrpSpPr>
        <p:grpSpPr>
          <a:xfrm>
            <a:off x="380191" y="1952437"/>
            <a:ext cx="1828044" cy="1476563"/>
            <a:chOff x="339506" y="2054962"/>
            <a:chExt cx="1931624" cy="1674203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1026A029-6388-445B-A697-E0433D31F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899" y="2167278"/>
              <a:ext cx="1931231" cy="1561887"/>
            </a:xfrm>
            <a:prstGeom prst="rect">
              <a:avLst/>
            </a:prstGeom>
          </p:spPr>
        </p:pic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9650DE09-A36C-4C0A-BBB6-CAD38A463EA9}"/>
                </a:ext>
              </a:extLst>
            </p:cNvPr>
            <p:cNvSpPr txBox="1"/>
            <p:nvPr/>
          </p:nvSpPr>
          <p:spPr>
            <a:xfrm>
              <a:off x="339506" y="2054962"/>
              <a:ext cx="868804" cy="628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sz="1400" dirty="0"/>
                <a:t> juist</a:t>
              </a:r>
              <a:endParaRPr lang="nl-BE" sz="1500" dirty="0"/>
            </a:p>
          </p:txBody>
        </p:sp>
      </p:grpSp>
      <p:pic>
        <p:nvPicPr>
          <p:cNvPr id="3" name="Afbeelding 2">
            <a:extLst>
              <a:ext uri="{FF2B5EF4-FFF2-40B4-BE49-F238E27FC236}">
                <a16:creationId xmlns:a16="http://schemas.microsoft.com/office/drawing/2014/main" id="{E31E2ED9-9695-4BCD-88B7-0EC54CFEF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847" y="1156446"/>
            <a:ext cx="8771590" cy="454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49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36C821A8-C8EC-424D-A43D-993DF6C16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792" y="0"/>
            <a:ext cx="8274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32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7235818-2B2A-437B-8EDD-73BC4E51F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94" y="2049244"/>
            <a:ext cx="10315212" cy="214556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6C9A637-9909-480E-9BC5-E3DE8012647B}"/>
              </a:ext>
            </a:extLst>
          </p:cNvPr>
          <p:cNvSpPr txBox="1"/>
          <p:nvPr/>
        </p:nvSpPr>
        <p:spPr>
          <a:xfrm>
            <a:off x="2879104" y="1830573"/>
            <a:ext cx="17319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3800" dirty="0">
                <a:latin typeface="Corbel" panose="020B0503020204020204" pitchFamily="34" charset="0"/>
                <a:cs typeface="Segoe UI" panose="020B0502040204020203" pitchFamily="34" charset="0"/>
              </a:rPr>
              <a:t>j</a:t>
            </a:r>
            <a:endParaRPr lang="nl-BE" sz="3600" dirty="0">
              <a:latin typeface="Corbel" panose="020B05030202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064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EBD22B3-2252-49D2-90C6-A9333E5DB7A9}"/>
              </a:ext>
            </a:extLst>
          </p:cNvPr>
          <p:cNvCxnSpPr>
            <a:cxnSpLocks/>
          </p:cNvCxnSpPr>
          <p:nvPr/>
        </p:nvCxnSpPr>
        <p:spPr>
          <a:xfrm>
            <a:off x="3912142" y="0"/>
            <a:ext cx="0" cy="6899564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Groep 1">
            <a:extLst>
              <a:ext uri="{FF2B5EF4-FFF2-40B4-BE49-F238E27FC236}">
                <a16:creationId xmlns:a16="http://schemas.microsoft.com/office/drawing/2014/main" id="{8055F66A-4B03-4FC7-BE0F-1FE76AD05BC2}"/>
              </a:ext>
            </a:extLst>
          </p:cNvPr>
          <p:cNvGrpSpPr/>
          <p:nvPr/>
        </p:nvGrpSpPr>
        <p:grpSpPr>
          <a:xfrm>
            <a:off x="1034358" y="1483465"/>
            <a:ext cx="2355922" cy="1966317"/>
            <a:chOff x="712933" y="2415361"/>
            <a:chExt cx="2355922" cy="1966317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E1C7DAA8-E04E-4612-871D-650A564C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933" y="2476321"/>
              <a:ext cx="2355922" cy="1905357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AA6FC92-26B4-4375-8F54-5F5A0A35B0EF}"/>
                </a:ext>
              </a:extLst>
            </p:cNvPr>
            <p:cNvSpPr txBox="1"/>
            <p:nvPr/>
          </p:nvSpPr>
          <p:spPr>
            <a:xfrm>
              <a:off x="799284" y="2415361"/>
              <a:ext cx="868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sz="2400" dirty="0"/>
                <a:t> j</a:t>
              </a:r>
              <a:endParaRPr lang="nl-BE" dirty="0"/>
            </a:p>
          </p:txBody>
        </p:sp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7B36E1BD-A865-48DB-A34C-A1EC168E2C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"/>
          <a:stretch/>
        </p:blipFill>
        <p:spPr>
          <a:xfrm>
            <a:off x="4434005" y="460539"/>
            <a:ext cx="7120681" cy="597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28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3D0A6AD-659D-449E-B8BE-90286AF06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54" y="901933"/>
            <a:ext cx="10335491" cy="307050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E536F8B-FFA2-4FA3-B811-CA58826A2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254" y="4537282"/>
            <a:ext cx="10335491" cy="141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5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7235818-2B2A-437B-8EDD-73BC4E51F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94" y="2049244"/>
            <a:ext cx="10315212" cy="214556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6C9A637-9909-480E-9BC5-E3DE8012647B}"/>
              </a:ext>
            </a:extLst>
          </p:cNvPr>
          <p:cNvSpPr txBox="1"/>
          <p:nvPr/>
        </p:nvSpPr>
        <p:spPr>
          <a:xfrm>
            <a:off x="2862478" y="1830573"/>
            <a:ext cx="17319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3800" dirty="0">
                <a:latin typeface="Corbel" panose="020B0503020204020204" pitchFamily="34" charset="0"/>
                <a:cs typeface="Segoe UI" panose="020B0502040204020203" pitchFamily="34" charset="0"/>
              </a:rPr>
              <a:t>ui</a:t>
            </a:r>
            <a:endParaRPr lang="nl-BE" sz="3600" dirty="0">
              <a:latin typeface="Corbel" panose="020B05030202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1811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3296</TotalTime>
  <Words>13</Words>
  <Application>Microsoft Office PowerPoint</Application>
  <PresentationFormat>Breedbeeld</PresentationFormat>
  <Paragraphs>14</Paragraphs>
  <Slides>29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7" baseType="lpstr">
      <vt:lpstr>Andika</vt:lpstr>
      <vt:lpstr>Arial</vt:lpstr>
      <vt:lpstr>Calibri</vt:lpstr>
      <vt:lpstr>Calibri Light</vt:lpstr>
      <vt:lpstr>Corbel</vt:lpstr>
      <vt:lpstr>Fira Sans</vt:lpstr>
      <vt:lpstr>Segoe UI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janique vanderstocken</dc:creator>
  <cp:lastModifiedBy>janique vanderstocken</cp:lastModifiedBy>
  <cp:revision>237</cp:revision>
  <dcterms:created xsi:type="dcterms:W3CDTF">2018-06-29T20:34:18Z</dcterms:created>
  <dcterms:modified xsi:type="dcterms:W3CDTF">2018-07-31T10:58:39Z</dcterms:modified>
</cp:coreProperties>
</file>