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658" r:id="rId3"/>
    <p:sldId id="303" r:id="rId4"/>
    <p:sldId id="261" r:id="rId5"/>
    <p:sldId id="262" r:id="rId6"/>
    <p:sldId id="267" r:id="rId7"/>
    <p:sldId id="666" r:id="rId8"/>
    <p:sldId id="268" r:id="rId9"/>
    <p:sldId id="289" r:id="rId10"/>
    <p:sldId id="300" r:id="rId11"/>
    <p:sldId id="627" r:id="rId12"/>
    <p:sldId id="296" r:id="rId13"/>
    <p:sldId id="667" r:id="rId14"/>
    <p:sldId id="644" r:id="rId15"/>
    <p:sldId id="668" r:id="rId16"/>
    <p:sldId id="661" r:id="rId17"/>
    <p:sldId id="654" r:id="rId18"/>
    <p:sldId id="670" r:id="rId19"/>
    <p:sldId id="311" r:id="rId20"/>
    <p:sldId id="310" r:id="rId21"/>
    <p:sldId id="669" r:id="rId22"/>
    <p:sldId id="312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8" autoAdjust="0"/>
    <p:restoredTop sz="94660"/>
  </p:normalViewPr>
  <p:slideViewPr>
    <p:cSldViewPr snapToGrid="0">
      <p:cViewPr varScale="1">
        <p:scale>
          <a:sx n="80" d="100"/>
          <a:sy n="80" d="100"/>
        </p:scale>
        <p:origin x="75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3/09/2018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3/09/2018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3/09/2018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3/09/2018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3/09/2018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3/09/2018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3/09/2018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3/09/2018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3/09/2018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3/09/2018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3/09/2018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3/09/2018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://www.ikleer.net/17-woord.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6676575" y="1290201"/>
            <a:ext cx="50048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3800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woord</a:t>
            </a:r>
            <a:endParaRPr lang="nl-BE" sz="2000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BB0150E7-E407-4F9A-878D-4D5E1B461633}"/>
              </a:ext>
            </a:extLst>
          </p:cNvPr>
          <p:cNvGrpSpPr/>
          <p:nvPr/>
        </p:nvGrpSpPr>
        <p:grpSpPr>
          <a:xfrm>
            <a:off x="4175183" y="4459801"/>
            <a:ext cx="7396079" cy="1616077"/>
            <a:chOff x="4186266" y="4250081"/>
            <a:chExt cx="7396079" cy="1616077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C8818F35-4215-4BF8-B3D3-A06A4B588C75}"/>
                </a:ext>
              </a:extLst>
            </p:cNvPr>
            <p:cNvGrpSpPr/>
            <p:nvPr/>
          </p:nvGrpSpPr>
          <p:grpSpPr>
            <a:xfrm>
              <a:off x="6096000" y="4250081"/>
              <a:ext cx="5486345" cy="1616077"/>
              <a:chOff x="4911712" y="4053848"/>
              <a:chExt cx="5486345" cy="1616077"/>
            </a:xfrm>
          </p:grpSpPr>
          <p:grpSp>
            <p:nvGrpSpPr>
              <p:cNvPr id="10" name="Groep 9">
                <a:extLst>
                  <a:ext uri="{FF2B5EF4-FFF2-40B4-BE49-F238E27FC236}">
                    <a16:creationId xmlns:a16="http://schemas.microsoft.com/office/drawing/2014/main" id="{D5A53966-F607-4331-BF1E-42876418CEB2}"/>
                  </a:ext>
                </a:extLst>
              </p:cNvPr>
              <p:cNvGrpSpPr/>
              <p:nvPr/>
            </p:nvGrpSpPr>
            <p:grpSpPr>
              <a:xfrm>
                <a:off x="6821447" y="4053848"/>
                <a:ext cx="3576610" cy="1616077"/>
                <a:chOff x="6695122" y="3506987"/>
                <a:chExt cx="3576610" cy="1616077"/>
              </a:xfrm>
            </p:grpSpPr>
            <p:sp>
              <p:nvSpPr>
                <p:cNvPr id="6" name="Tekstvak 2">
                  <a:extLst>
                    <a:ext uri="{FF2B5EF4-FFF2-40B4-BE49-F238E27FC236}">
                      <a16:creationId xmlns:a16="http://schemas.microsoft.com/office/drawing/2014/main" id="{EF18B0E7-A943-4F17-8116-4AC7CDBD5E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95122" y="350698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altLang="nl-BE" sz="8000" b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ndika" panose="02000000000000000000" pitchFamily="2" charset="0"/>
                      <a:ea typeface="Andika" panose="02000000000000000000" pitchFamily="2" charset="0"/>
                      <a:cs typeface="Andika" panose="02000000000000000000" pitchFamily="2" charset="0"/>
                    </a:rPr>
                    <a:t>r</a:t>
                  </a:r>
                  <a:endParaRPr kumimoji="0" lang="en-GB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ndika" panose="02000000000000000000" pitchFamily="2" charset="0"/>
                    <a:ea typeface="Andika" panose="02000000000000000000" pitchFamily="2" charset="0"/>
                    <a:cs typeface="Andika" panose="02000000000000000000" pitchFamily="2" charset="0"/>
                  </a:endParaRPr>
                </a:p>
              </p:txBody>
            </p:sp>
            <p:sp>
              <p:nvSpPr>
                <p:cNvPr id="7" name="Text Box 1">
                  <a:extLst>
                    <a:ext uri="{FF2B5EF4-FFF2-40B4-BE49-F238E27FC236}">
                      <a16:creationId xmlns:a16="http://schemas.microsoft.com/office/drawing/2014/main" id="{FE4583B3-D79E-4182-8E00-3022DD52BB4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04857" y="3506987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l-BE" altLang="nl-BE" sz="8000" b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ndika" panose="02000000000000000000" pitchFamily="2" charset="0"/>
                      <a:ea typeface="Andika" panose="02000000000000000000" pitchFamily="2" charset="0"/>
                      <a:cs typeface="Andika" panose="02000000000000000000" pitchFamily="2" charset="0"/>
                    </a:rPr>
                    <a:t>d</a:t>
                  </a:r>
                  <a:endParaRPr kumimoji="0" lang="nl-BE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ndika" panose="02000000000000000000" pitchFamily="2" charset="0"/>
                    <a:ea typeface="Andika" panose="02000000000000000000" pitchFamily="2" charset="0"/>
                    <a:cs typeface="Andika" panose="02000000000000000000" pitchFamily="2" charset="0"/>
                  </a:endParaRPr>
                </a:p>
              </p:txBody>
            </p:sp>
          </p:grpSp>
          <p:sp>
            <p:nvSpPr>
              <p:cNvPr id="15" name="Tekstvak 2">
                <a:extLst>
                  <a:ext uri="{FF2B5EF4-FFF2-40B4-BE49-F238E27FC236}">
                    <a16:creationId xmlns:a16="http://schemas.microsoft.com/office/drawing/2014/main" id="{06808AD7-7177-403F-B572-B291D5DEDD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1712" y="405385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nl-BE" sz="8000" dirty="0">
                    <a:latin typeface="Andika" panose="02000000000000000000" pitchFamily="2" charset="0"/>
                    <a:ea typeface="Andika" panose="02000000000000000000" pitchFamily="2" charset="0"/>
                    <a:cs typeface="Andika" panose="02000000000000000000" pitchFamily="2" charset="0"/>
                  </a:rPr>
                  <a:t>oo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ndika" panose="02000000000000000000" pitchFamily="2" charset="0"/>
                  <a:ea typeface="Andika" panose="02000000000000000000" pitchFamily="2" charset="0"/>
                  <a:cs typeface="Andika" panose="02000000000000000000" pitchFamily="2" charset="0"/>
                </a:endParaRPr>
              </a:p>
            </p:txBody>
          </p:sp>
        </p:grpSp>
        <p:sp>
          <p:nvSpPr>
            <p:cNvPr id="12" name="Tekstvak 2">
              <a:extLst>
                <a:ext uri="{FF2B5EF4-FFF2-40B4-BE49-F238E27FC236}">
                  <a16:creationId xmlns:a16="http://schemas.microsoft.com/office/drawing/2014/main" id="{C0D98977-05FB-48A4-85A6-20941ECB4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6266" y="4250082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nl-BE" sz="8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ndika" panose="02000000000000000000" pitchFamily="2" charset="0"/>
                  <a:ea typeface="Andika" panose="02000000000000000000" pitchFamily="2" charset="0"/>
                  <a:cs typeface="Andika" panose="02000000000000000000" pitchFamily="2" charset="0"/>
                </a:rPr>
                <a:t>w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endParaRP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5CBB01B1-80C9-4ED4-9534-2946E3C62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2" y="384813"/>
            <a:ext cx="6148253" cy="402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A6BB2E5-922D-47D2-BFC7-7AD30535D164}"/>
              </a:ext>
            </a:extLst>
          </p:cNvPr>
          <p:cNvCxnSpPr>
            <a:cxnSpLocks/>
          </p:cNvCxnSpPr>
          <p:nvPr/>
        </p:nvCxnSpPr>
        <p:spPr>
          <a:xfrm>
            <a:off x="2764983" y="-95600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1F795C-6B3C-4686-99C1-A066E77AF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3" y="1352548"/>
            <a:ext cx="1476375" cy="20764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8A8B061-E4A0-443F-B17A-5D0CB51EF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587" y="1071280"/>
            <a:ext cx="7900310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3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EA0A31F-29CF-4AA5-8D31-34356F23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9" y="883365"/>
            <a:ext cx="10414982" cy="50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3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AEA7D86-940E-48D6-8946-7E57E6E4F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452" y="579372"/>
            <a:ext cx="7303805" cy="5699253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D0938FB-3277-4F1B-8230-0AA12BA876F9}"/>
              </a:ext>
            </a:extLst>
          </p:cNvPr>
          <p:cNvCxnSpPr>
            <a:cxnSpLocks/>
          </p:cNvCxnSpPr>
          <p:nvPr/>
        </p:nvCxnSpPr>
        <p:spPr>
          <a:xfrm>
            <a:off x="3817928" y="-95599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133B19-D37B-417F-902B-5FF83CE8D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94" y="1979809"/>
            <a:ext cx="2430045" cy="14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26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AF1BE93-DEA2-4132-BAD3-527F9880C61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8"/>
          <a:stretch/>
        </p:blipFill>
        <p:spPr bwMode="auto">
          <a:xfrm>
            <a:off x="1304401" y="2322918"/>
            <a:ext cx="1478551" cy="1106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2BD9B10-F7CF-4CCF-8127-8E6B5C66B7DF}"/>
              </a:ext>
            </a:extLst>
          </p:cNvPr>
          <p:cNvCxnSpPr>
            <a:cxnSpLocks/>
          </p:cNvCxnSpPr>
          <p:nvPr/>
        </p:nvCxnSpPr>
        <p:spPr>
          <a:xfrm>
            <a:off x="3357959" y="-62346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0FC8207E-43CA-4B65-A6E5-03C7E40C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166" y="404480"/>
            <a:ext cx="5531261" cy="320143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FF099F9-BE9E-4D8F-9EAB-3E190C5F8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166" y="3954020"/>
            <a:ext cx="5791835" cy="26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71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C8A0A01-AC62-4231-9BE1-783914D3A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05" y="406544"/>
            <a:ext cx="9684789" cy="60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1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732DC83-AAE8-4E27-B67C-87B136846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"/>
          <a:stretch/>
        </p:blipFill>
        <p:spPr>
          <a:xfrm>
            <a:off x="3986888" y="214745"/>
            <a:ext cx="7526013" cy="6428510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4D9F3BA6-8132-45D0-BC0B-2C53293A8D07}"/>
              </a:ext>
            </a:extLst>
          </p:cNvPr>
          <p:cNvCxnSpPr>
            <a:cxnSpLocks/>
          </p:cNvCxnSpPr>
          <p:nvPr/>
        </p:nvCxnSpPr>
        <p:spPr>
          <a:xfrm>
            <a:off x="3452170" y="-62346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ABD12364-72A0-4481-A59A-EF088AD66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34" y="2062942"/>
            <a:ext cx="1441950" cy="136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70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A6BB2E5-922D-47D2-BFC7-7AD30535D164}"/>
              </a:ext>
            </a:extLst>
          </p:cNvPr>
          <p:cNvCxnSpPr>
            <a:cxnSpLocks/>
          </p:cNvCxnSpPr>
          <p:nvPr/>
        </p:nvCxnSpPr>
        <p:spPr>
          <a:xfrm>
            <a:off x="3435544" y="-55420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1F795C-6B3C-4686-99C1-A066E77AF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72" y="1331766"/>
            <a:ext cx="1476375" cy="20764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608CC5B-F35D-4707-AA3D-8C3F33B1C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322" y="267135"/>
            <a:ext cx="6262186" cy="62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83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58741494-DDBF-4446-A15F-C284C895DEE4}"/>
              </a:ext>
            </a:extLst>
          </p:cNvPr>
          <p:cNvCxnSpPr>
            <a:cxnSpLocks/>
          </p:cNvCxnSpPr>
          <p:nvPr/>
        </p:nvCxnSpPr>
        <p:spPr>
          <a:xfrm>
            <a:off x="3707094" y="-95597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F3E8DF-9ACA-47C7-B097-B813F1C78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498" y="275009"/>
            <a:ext cx="6070443" cy="630798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25D65A3-268F-4610-A91B-CAFDBE44A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75" y="2183475"/>
            <a:ext cx="2088529" cy="12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50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4211402" y="-26325"/>
            <a:ext cx="0" cy="691064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D949C0D6-1572-4B5E-86EC-BA0DCA2A6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2" y="1743017"/>
            <a:ext cx="2482449" cy="133823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A64F547-F2F6-4941-A723-7E378FA67A2F}"/>
              </a:ext>
            </a:extLst>
          </p:cNvPr>
          <p:cNvSpPr txBox="1"/>
          <p:nvPr/>
        </p:nvSpPr>
        <p:spPr>
          <a:xfrm>
            <a:off x="820827" y="3123648"/>
            <a:ext cx="2482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/>
              <a:t>Zoek de kleren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2DD81BA-8ABE-4E98-AA26-5A0FDB90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891" y="369916"/>
            <a:ext cx="6132665" cy="6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01DC882-8EF7-41F8-84B0-4D31D06CE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782" t="2005" r="5146" b="3008"/>
          <a:stretch/>
        </p:blipFill>
        <p:spPr>
          <a:xfrm>
            <a:off x="1648949" y="469978"/>
            <a:ext cx="8894102" cy="59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2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F93786F-FA56-48BF-90CA-B875AD2E2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" y="693662"/>
            <a:ext cx="3735185" cy="9586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6DEA39-7579-4439-BB3B-D772C6812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" y="2511070"/>
            <a:ext cx="11078095" cy="13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8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BD79E18-85FE-4278-945B-FA386B3D1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340" y="1670183"/>
            <a:ext cx="7325145" cy="3476065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4F7B3C52-2304-4109-83D1-C0F5769C9124}"/>
              </a:ext>
            </a:extLst>
          </p:cNvPr>
          <p:cNvCxnSpPr>
            <a:cxnSpLocks/>
          </p:cNvCxnSpPr>
          <p:nvPr/>
        </p:nvCxnSpPr>
        <p:spPr>
          <a:xfrm>
            <a:off x="3435544" y="-55420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235C64-6B58-48BD-82D4-1F0AD11ED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50" y="1392726"/>
            <a:ext cx="14763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54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4974A41-CFA8-4551-8396-7426F327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69" y="719108"/>
            <a:ext cx="8307462" cy="54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1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24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7235818-2B2A-437B-8EDD-73BC4E51F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4" y="2049244"/>
            <a:ext cx="10315212" cy="214556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801519" y="1996828"/>
            <a:ext cx="17704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500" dirty="0">
                <a:latin typeface="Corbel" panose="020B0503020204020204" pitchFamily="34" charset="0"/>
                <a:cs typeface="Segoe UI" panose="020B0502040204020203" pitchFamily="34" charset="0"/>
              </a:rPr>
              <a:t>w</a:t>
            </a:r>
            <a:endParaRPr lang="nl-BE" sz="32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829014" y="-41564"/>
            <a:ext cx="0" cy="695775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947651" y="1595142"/>
            <a:ext cx="2243123" cy="1833859"/>
            <a:chOff x="712933" y="2476321"/>
            <a:chExt cx="2355922" cy="190535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828387" y="2639919"/>
              <a:ext cx="868804" cy="479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dirty="0"/>
                <a:t>w</a:t>
              </a:r>
              <a:endParaRPr lang="nl-BE" dirty="0"/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F468D9A1-B12F-47E1-88E8-FEF84E877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24" y="303582"/>
            <a:ext cx="7425487" cy="62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A108965-B15D-4509-A0BB-228F996DF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" r="1"/>
          <a:stretch/>
        </p:blipFill>
        <p:spPr>
          <a:xfrm>
            <a:off x="484909" y="815344"/>
            <a:ext cx="11203144" cy="334425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501AE6-442E-4098-BFDE-152FCD68C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4722473"/>
            <a:ext cx="11203144" cy="13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69857"/>
            <a:ext cx="1485207" cy="105914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426936" y="0"/>
            <a:ext cx="0" cy="692727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9612EAE2-68C6-40D3-AEB1-B3C2008A0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065" y="357447"/>
            <a:ext cx="8908509" cy="621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B2ECCED-3A82-4B36-BB95-3F1DEF4D7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2" y="352309"/>
            <a:ext cx="10915296" cy="615338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154CCEA3-C259-4676-AA70-2944FB41B65B}"/>
              </a:ext>
            </a:extLst>
          </p:cNvPr>
          <p:cNvGrpSpPr/>
          <p:nvPr/>
        </p:nvGrpSpPr>
        <p:grpSpPr>
          <a:xfrm>
            <a:off x="3729312" y="2926187"/>
            <a:ext cx="4927092" cy="1108866"/>
            <a:chOff x="5075876" y="4261167"/>
            <a:chExt cx="6654877" cy="1497712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1377C0DE-DC7A-4779-9C50-7F3851773524}"/>
                </a:ext>
              </a:extLst>
            </p:cNvPr>
            <p:cNvGrpSpPr/>
            <p:nvPr/>
          </p:nvGrpSpPr>
          <p:grpSpPr>
            <a:xfrm>
              <a:off x="6779238" y="4261167"/>
              <a:ext cx="4951515" cy="1497712"/>
              <a:chOff x="5648945" y="4065810"/>
              <a:chExt cx="5342830" cy="1616075"/>
            </a:xfrm>
          </p:grpSpPr>
          <p:grpSp>
            <p:nvGrpSpPr>
              <p:cNvPr id="7" name="Groep 6">
                <a:extLst>
                  <a:ext uri="{FF2B5EF4-FFF2-40B4-BE49-F238E27FC236}">
                    <a16:creationId xmlns:a16="http://schemas.microsoft.com/office/drawing/2014/main" id="{934C8A26-BB06-4A45-8C9F-2C1D97EE4742}"/>
                  </a:ext>
                </a:extLst>
              </p:cNvPr>
              <p:cNvGrpSpPr/>
              <p:nvPr/>
            </p:nvGrpSpPr>
            <p:grpSpPr>
              <a:xfrm>
                <a:off x="7486923" y="4065810"/>
                <a:ext cx="3504852" cy="1616075"/>
                <a:chOff x="7360598" y="3518949"/>
                <a:chExt cx="3504852" cy="1616075"/>
              </a:xfrm>
            </p:grpSpPr>
            <p:sp>
              <p:nvSpPr>
                <p:cNvPr id="9" name="Tekstvak 2">
                  <a:extLst>
                    <a:ext uri="{FF2B5EF4-FFF2-40B4-BE49-F238E27FC236}">
                      <a16:creationId xmlns:a16="http://schemas.microsoft.com/office/drawing/2014/main" id="{ACD057AA-BD8A-41D9-82AA-BFBA4DA48BE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60598" y="351894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  <p:sp>
              <p:nvSpPr>
                <p:cNvPr id="10" name="Text Box 1">
                  <a:extLst>
                    <a:ext uri="{FF2B5EF4-FFF2-40B4-BE49-F238E27FC236}">
                      <a16:creationId xmlns:a16="http://schemas.microsoft.com/office/drawing/2014/main" id="{006F9FBC-9D89-47A4-B30A-D980A8EB8F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98575" y="351894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BE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</p:grpSp>
          <p:sp>
            <p:nvSpPr>
              <p:cNvPr id="8" name="Tekstvak 2">
                <a:extLst>
                  <a:ext uri="{FF2B5EF4-FFF2-40B4-BE49-F238E27FC236}">
                    <a16:creationId xmlns:a16="http://schemas.microsoft.com/office/drawing/2014/main" id="{FEFABD56-7A46-40EC-BD1E-262AB11CF9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8945" y="406581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6" name="Tekstvak 2">
              <a:extLst>
                <a:ext uri="{FF2B5EF4-FFF2-40B4-BE49-F238E27FC236}">
                  <a16:creationId xmlns:a16="http://schemas.microsoft.com/office/drawing/2014/main" id="{F5D69085-9260-45A5-9ED0-9F3F774DB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876" y="4261167"/>
              <a:ext cx="1544791" cy="14977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0876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F18BA86-4025-4BAE-811A-DD65E3C96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3" y="1427156"/>
            <a:ext cx="10784709" cy="40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4132</TotalTime>
  <Words>10</Words>
  <Application>Microsoft Office PowerPoint</Application>
  <PresentationFormat>Breedbeeld</PresentationFormat>
  <Paragraphs>8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1" baseType="lpstr">
      <vt:lpstr>Andika</vt:lpstr>
      <vt:lpstr>Arial</vt:lpstr>
      <vt:lpstr>Calibri</vt:lpstr>
      <vt:lpstr>Calibri Light</vt:lpstr>
      <vt:lpstr>Corbel</vt:lpstr>
      <vt:lpstr>Fira Sans</vt:lpstr>
      <vt:lpstr>Segoe UI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284</cp:revision>
  <dcterms:created xsi:type="dcterms:W3CDTF">2018-06-29T20:34:18Z</dcterms:created>
  <dcterms:modified xsi:type="dcterms:W3CDTF">2018-09-03T12:44:27Z</dcterms:modified>
</cp:coreProperties>
</file>