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658" r:id="rId3"/>
    <p:sldId id="303" r:id="rId4"/>
    <p:sldId id="261" r:id="rId5"/>
    <p:sldId id="262" r:id="rId6"/>
    <p:sldId id="267" r:id="rId7"/>
    <p:sldId id="671" r:id="rId8"/>
    <p:sldId id="268" r:id="rId9"/>
    <p:sldId id="289" r:id="rId10"/>
    <p:sldId id="296" r:id="rId11"/>
    <p:sldId id="627" r:id="rId12"/>
    <p:sldId id="661" r:id="rId13"/>
    <p:sldId id="672" r:id="rId14"/>
    <p:sldId id="300" r:id="rId15"/>
    <p:sldId id="667" r:id="rId16"/>
    <p:sldId id="654" r:id="rId17"/>
    <p:sldId id="674" r:id="rId18"/>
    <p:sldId id="310" r:id="rId19"/>
    <p:sldId id="673" r:id="rId20"/>
    <p:sldId id="644" r:id="rId21"/>
    <p:sldId id="6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2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0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9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8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8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6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4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4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9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8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1C45-0304-43A6-BE66-4F0F474ED7A8}" type="datetimeFigureOut">
              <a:rPr lang="nl-BE" smtClean="0"/>
              <a:t>3/08/2018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7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ikleer.net/17-woord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FDEB43F-6E3A-480B-8F43-04726B059326}"/>
              </a:ext>
            </a:extLst>
          </p:cNvPr>
          <p:cNvSpPr/>
          <p:nvPr/>
        </p:nvSpPr>
        <p:spPr>
          <a:xfrm>
            <a:off x="8159787" y="1297523"/>
            <a:ext cx="290656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600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zin</a:t>
            </a:r>
            <a:endParaRPr lang="nl-BE" sz="2400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D980BC-BDEC-4495-980D-4D55B6A4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8818F35-4215-4BF8-B3D3-A06A4B588C75}"/>
              </a:ext>
            </a:extLst>
          </p:cNvPr>
          <p:cNvGrpSpPr/>
          <p:nvPr/>
        </p:nvGrpSpPr>
        <p:grpSpPr>
          <a:xfrm>
            <a:off x="4097119" y="4784724"/>
            <a:ext cx="5486345" cy="1616076"/>
            <a:chOff x="4911712" y="4053849"/>
            <a:chExt cx="5486345" cy="1616076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5A53966-F607-4331-BF1E-42876418CEB2}"/>
                </a:ext>
              </a:extLst>
            </p:cNvPr>
            <p:cNvGrpSpPr/>
            <p:nvPr/>
          </p:nvGrpSpPr>
          <p:grpSpPr>
            <a:xfrm>
              <a:off x="6821447" y="4053849"/>
              <a:ext cx="3576610" cy="1616076"/>
              <a:chOff x="6695122" y="3506988"/>
              <a:chExt cx="3576610" cy="1616076"/>
            </a:xfrm>
          </p:grpSpPr>
          <p:sp>
            <p:nvSpPr>
              <p:cNvPr id="6" name="Tekstvak 2">
                <a:extLst>
                  <a:ext uri="{FF2B5EF4-FFF2-40B4-BE49-F238E27FC236}">
                    <a16:creationId xmlns:a16="http://schemas.microsoft.com/office/drawing/2014/main" id="{EF18B0E7-A943-4F17-8116-4AC7CDBD5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5122" y="3506989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rPr>
                  <a:t>i</a:t>
                </a: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endParaRPr>
              </a:p>
            </p:txBody>
          </p:sp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FE4583B3-D79E-4182-8E00-3022DD52B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857" y="3506988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rPr>
                  <a:t>n</a:t>
                </a:r>
                <a:endParaRPr kumimoji="0" lang="nl-BE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endParaRPr>
              </a:p>
            </p:txBody>
          </p:sp>
        </p:grpSp>
        <p:sp>
          <p:nvSpPr>
            <p:cNvPr id="15" name="Tekstvak 2">
              <a:extLst>
                <a:ext uri="{FF2B5EF4-FFF2-40B4-BE49-F238E27FC236}">
                  <a16:creationId xmlns:a16="http://schemas.microsoft.com/office/drawing/2014/main" id="{06808AD7-7177-403F-B572-B291D5DED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1712" y="4053850"/>
              <a:ext cx="1666875" cy="161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nl-BE" sz="80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z</a:t>
              </a: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1B656C-9DAC-4C51-8604-55E2F530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6916" r="5265" b="4755"/>
          <a:stretch/>
        </p:blipFill>
        <p:spPr>
          <a:xfrm>
            <a:off x="629439" y="457200"/>
            <a:ext cx="6404700" cy="41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A0A31F-29CF-4AA5-8D31-34356F23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9" y="883365"/>
            <a:ext cx="10414982" cy="50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A6BB2E5-922D-47D2-BFC7-7AD30535D164}"/>
              </a:ext>
            </a:extLst>
          </p:cNvPr>
          <p:cNvCxnSpPr>
            <a:cxnSpLocks/>
          </p:cNvCxnSpPr>
          <p:nvPr/>
        </p:nvCxnSpPr>
        <p:spPr>
          <a:xfrm>
            <a:off x="3130743" y="0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1F795C-6B3C-4686-99C1-A066E77A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0" y="1352548"/>
            <a:ext cx="1476375" cy="20764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50C44F-A12A-4C77-910C-79A38748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29" y="771696"/>
            <a:ext cx="6933080" cy="53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D9F3BA6-8132-45D0-BC0B-2C53293A8D07}"/>
              </a:ext>
            </a:extLst>
          </p:cNvPr>
          <p:cNvCxnSpPr>
            <a:cxnSpLocks/>
          </p:cNvCxnSpPr>
          <p:nvPr/>
        </p:nvCxnSpPr>
        <p:spPr>
          <a:xfrm>
            <a:off x="3452170" y="-62346"/>
            <a:ext cx="0" cy="69826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D12364-72A0-4481-A59A-EF088AD6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34" y="2062942"/>
            <a:ext cx="1441950" cy="136605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C3D4BF1-CDC8-493B-8064-E9343A66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50" y="241761"/>
            <a:ext cx="6881489" cy="63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97FE70D-4338-462A-9644-CF3C97A1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2" y="2186026"/>
            <a:ext cx="9947564" cy="380078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9477E0-5341-49AB-B5DF-40651514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" y="632503"/>
            <a:ext cx="2532612" cy="10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19E36C-9DAC-45BD-B6A7-3C343099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52" y="554736"/>
            <a:ext cx="6786095" cy="57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D0938FB-3277-4F1B-8230-0AA12BA876F9}"/>
              </a:ext>
            </a:extLst>
          </p:cNvPr>
          <p:cNvCxnSpPr>
            <a:cxnSpLocks/>
          </p:cNvCxnSpPr>
          <p:nvPr/>
        </p:nvCxnSpPr>
        <p:spPr>
          <a:xfrm>
            <a:off x="3817928" y="-95599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133B19-D37B-417F-902B-5FF83CE8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4" y="1979809"/>
            <a:ext cx="2430045" cy="14491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D23D10-ABE9-4426-BE05-0DFE0AA6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518" y="893615"/>
            <a:ext cx="6949117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A6BB2E5-922D-47D2-BFC7-7AD30535D164}"/>
              </a:ext>
            </a:extLst>
          </p:cNvPr>
          <p:cNvCxnSpPr>
            <a:cxnSpLocks/>
          </p:cNvCxnSpPr>
          <p:nvPr/>
        </p:nvCxnSpPr>
        <p:spPr>
          <a:xfrm>
            <a:off x="3435544" y="-55420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1F795C-6B3C-4686-99C1-A066E77A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72" y="1352550"/>
            <a:ext cx="1476375" cy="20764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B7D9AC-31EA-43C0-970D-83730BDF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74" y="832946"/>
            <a:ext cx="6984899" cy="51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50171AA-16B8-4B84-A5BE-BB559B834C92}"/>
              </a:ext>
            </a:extLst>
          </p:cNvPr>
          <p:cNvCxnSpPr>
            <a:cxnSpLocks/>
          </p:cNvCxnSpPr>
          <p:nvPr/>
        </p:nvCxnSpPr>
        <p:spPr>
          <a:xfrm>
            <a:off x="3479878" y="-95597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7C27EA-F79B-4AE8-AC37-F10865FAD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0" y="1589591"/>
            <a:ext cx="1935924" cy="18394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D564AF-F2F0-4070-8822-5F5E35F6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5" y="3582787"/>
            <a:ext cx="7220446" cy="29349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FE7E1E-45C2-4B72-A094-7C54C452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475" y="429966"/>
            <a:ext cx="7553506" cy="28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93786F-FA56-48BF-90CA-B875AD2E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693662"/>
            <a:ext cx="3735185" cy="9586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6DEA39-7579-4439-BB3B-D772C681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" y="2511070"/>
            <a:ext cx="11078095" cy="13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36BE364-8B4F-4FFB-AFD8-B41377FD59B5}"/>
              </a:ext>
            </a:extLst>
          </p:cNvPr>
          <p:cNvCxnSpPr>
            <a:cxnSpLocks/>
          </p:cNvCxnSpPr>
          <p:nvPr/>
        </p:nvCxnSpPr>
        <p:spPr>
          <a:xfrm>
            <a:off x="3563005" y="-95597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142A55-1349-4563-B6A1-28F42B019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" y="2117383"/>
            <a:ext cx="2448621" cy="131161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D068091-9D57-4E65-94EC-02AA812B4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7" y="717666"/>
            <a:ext cx="5034183" cy="52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AE30861-7040-4A9C-9F8E-CE57B435F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150" r="1157" b="3061"/>
          <a:stretch/>
        </p:blipFill>
        <p:spPr>
          <a:xfrm>
            <a:off x="1419729" y="503924"/>
            <a:ext cx="9352541" cy="58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BD9B10-F7CF-4CCF-8127-8E6B5C66B7DF}"/>
              </a:ext>
            </a:extLst>
          </p:cNvPr>
          <p:cNvCxnSpPr>
            <a:cxnSpLocks/>
          </p:cNvCxnSpPr>
          <p:nvPr/>
        </p:nvCxnSpPr>
        <p:spPr>
          <a:xfrm>
            <a:off x="3629508" y="-62345"/>
            <a:ext cx="0" cy="698269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86FF9A-A35B-4FB3-A48E-74806222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49" y="421178"/>
            <a:ext cx="5993296" cy="23616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55E890-B560-4474-A693-CE93AF760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6708"/>
          <a:stretch/>
        </p:blipFill>
        <p:spPr>
          <a:xfrm>
            <a:off x="902781" y="2270898"/>
            <a:ext cx="2233884" cy="11581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C18D14-D8FA-46B9-8B64-7FA9C77E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349" y="3110254"/>
            <a:ext cx="5874261" cy="34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C8A0A01-AC62-4231-9BE1-783914D3A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05" y="406544"/>
            <a:ext cx="9684789" cy="60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6B3F2B1F-2439-4BDA-8B79-EC2FD78F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24" y="491884"/>
            <a:ext cx="7546068" cy="5095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77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7235818-2B2A-437B-8EDD-73BC4E51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" y="2049244"/>
            <a:ext cx="10315212" cy="21455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C9A637-9909-480E-9BC5-E3DE8012647B}"/>
              </a:ext>
            </a:extLst>
          </p:cNvPr>
          <p:cNvSpPr txBox="1"/>
          <p:nvPr/>
        </p:nvSpPr>
        <p:spPr>
          <a:xfrm>
            <a:off x="2801519" y="1996828"/>
            <a:ext cx="17704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500" dirty="0">
                <a:latin typeface="Corbel" panose="020B0503020204020204" pitchFamily="34" charset="0"/>
                <a:cs typeface="Segoe UI" panose="020B0502040204020203" pitchFamily="34" charset="0"/>
              </a:rPr>
              <a:t>z</a:t>
            </a:r>
            <a:endParaRPr lang="nl-BE" sz="3200" dirty="0"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829014" y="-41564"/>
            <a:ext cx="0" cy="695775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8055F66A-4B03-4FC7-BE0F-1FE76AD05BC2}"/>
              </a:ext>
            </a:extLst>
          </p:cNvPr>
          <p:cNvGrpSpPr/>
          <p:nvPr/>
        </p:nvGrpSpPr>
        <p:grpSpPr>
          <a:xfrm>
            <a:off x="947651" y="1595142"/>
            <a:ext cx="2243123" cy="1833859"/>
            <a:chOff x="712933" y="2476321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3" y="2476321"/>
              <a:ext cx="2355922" cy="1905357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AA6FC92-26B4-4375-8F54-5F5A0A35B0EF}"/>
                </a:ext>
              </a:extLst>
            </p:cNvPr>
            <p:cNvSpPr txBox="1"/>
            <p:nvPr/>
          </p:nvSpPr>
          <p:spPr>
            <a:xfrm>
              <a:off x="828387" y="2639919"/>
              <a:ext cx="868804" cy="47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 z</a:t>
              </a:r>
              <a:endParaRPr lang="nl-BE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68D9A1-B12F-47E1-88E8-FEF84E87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24" y="303582"/>
            <a:ext cx="7425487" cy="62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1BB2CF2-9709-4AAC-B01B-C0DA4D73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7" y="803634"/>
            <a:ext cx="11317305" cy="33878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4C6508-D65E-4885-B870-02A0D4C8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7" y="4703522"/>
            <a:ext cx="11317305" cy="13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42630779-4281-413E-A93A-F540DF87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69857"/>
            <a:ext cx="1485207" cy="1059143"/>
          </a:xfrm>
          <a:prstGeom prst="rect">
            <a:avLst/>
          </a:prstGeom>
        </p:spPr>
      </p:pic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48EF4B8-0E52-4128-8F78-537508EB7A5A}"/>
              </a:ext>
            </a:extLst>
          </p:cNvPr>
          <p:cNvCxnSpPr>
            <a:cxnSpLocks/>
          </p:cNvCxnSpPr>
          <p:nvPr/>
        </p:nvCxnSpPr>
        <p:spPr>
          <a:xfrm>
            <a:off x="2608680" y="0"/>
            <a:ext cx="0" cy="692727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9C2730-5CE0-491B-AD09-B31B41F6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092" y="460750"/>
            <a:ext cx="8794012" cy="59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AF51B7-36D7-4494-8DBE-3CCC9B66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6" y="385210"/>
            <a:ext cx="10520587" cy="6087580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C9E5294A-EE5B-4736-A1B9-ECDF21735F99}"/>
              </a:ext>
            </a:extLst>
          </p:cNvPr>
          <p:cNvGrpSpPr/>
          <p:nvPr/>
        </p:nvGrpSpPr>
        <p:grpSpPr>
          <a:xfrm>
            <a:off x="3632453" y="2874567"/>
            <a:ext cx="4927092" cy="1108866"/>
            <a:chOff x="5075876" y="4261167"/>
            <a:chExt cx="6654877" cy="1497712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1A47964-AB6C-4F6D-9103-33229143C508}"/>
                </a:ext>
              </a:extLst>
            </p:cNvPr>
            <p:cNvGrpSpPr/>
            <p:nvPr/>
          </p:nvGrpSpPr>
          <p:grpSpPr>
            <a:xfrm>
              <a:off x="6779238" y="4261167"/>
              <a:ext cx="4951515" cy="1497712"/>
              <a:chOff x="5648945" y="4065810"/>
              <a:chExt cx="5342830" cy="1616075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D2D31B69-7B74-4031-85BF-1534E843216D}"/>
                  </a:ext>
                </a:extLst>
              </p:cNvPr>
              <p:cNvGrpSpPr/>
              <p:nvPr/>
            </p:nvGrpSpPr>
            <p:grpSpPr>
              <a:xfrm>
                <a:off x="7486923" y="4065810"/>
                <a:ext cx="3504852" cy="1616075"/>
                <a:chOff x="7360598" y="3518949"/>
                <a:chExt cx="3504852" cy="1616075"/>
              </a:xfrm>
            </p:grpSpPr>
            <p:sp>
              <p:nvSpPr>
                <p:cNvPr id="9" name="Tekstvak 2">
                  <a:extLst>
                    <a:ext uri="{FF2B5EF4-FFF2-40B4-BE49-F238E27FC236}">
                      <a16:creationId xmlns:a16="http://schemas.microsoft.com/office/drawing/2014/main" id="{962A192A-DCBA-45B2-9C90-914940705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0598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  <p:sp>
              <p:nvSpPr>
                <p:cNvPr id="10" name="Text Box 1">
                  <a:extLst>
                    <a:ext uri="{FF2B5EF4-FFF2-40B4-BE49-F238E27FC236}">
                      <a16:creationId xmlns:a16="http://schemas.microsoft.com/office/drawing/2014/main" id="{A31B1229-0DF0-4839-BCB2-25C562D6C6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8575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</p:grpSp>
          <p:sp>
            <p:nvSpPr>
              <p:cNvPr id="8" name="Tekstvak 2">
                <a:extLst>
                  <a:ext uri="{FF2B5EF4-FFF2-40B4-BE49-F238E27FC236}">
                    <a16:creationId xmlns:a16="http://schemas.microsoft.com/office/drawing/2014/main" id="{946461FE-49BE-41F6-BBDA-AB990C366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945" y="4065810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p:txBody>
          </p:sp>
        </p:grpSp>
        <p:sp>
          <p:nvSpPr>
            <p:cNvPr id="6" name="Tekstvak 2">
              <a:extLst>
                <a:ext uri="{FF2B5EF4-FFF2-40B4-BE49-F238E27FC236}">
                  <a16:creationId xmlns:a16="http://schemas.microsoft.com/office/drawing/2014/main" id="{C8506974-D14C-45B6-B186-A6F4BF510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876" y="4261167"/>
              <a:ext cx="1544791" cy="1497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F18BA86-4025-4BAE-811A-DD65E3C9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3" y="1427156"/>
            <a:ext cx="10784709" cy="40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FAE611-FADA-4347-BC7E-5B8D7AA8CA7D}"/>
              </a:ext>
            </a:extLst>
          </p:cNvPr>
          <p:cNvGrpSpPr/>
          <p:nvPr/>
        </p:nvGrpSpPr>
        <p:grpSpPr>
          <a:xfrm>
            <a:off x="1160975" y="1159815"/>
            <a:ext cx="9870049" cy="4538369"/>
            <a:chOff x="967600" y="1159815"/>
            <a:chExt cx="9870049" cy="453836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758E8F2-333A-43EA-AEB9-0A95455F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0" y="1159815"/>
              <a:ext cx="3537898" cy="453836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95641DE-E893-46D2-9D09-BC0D0105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14148"/>
            <a:stretch/>
          </p:blipFill>
          <p:spPr>
            <a:xfrm>
              <a:off x="5758538" y="1839279"/>
              <a:ext cx="5079111" cy="3179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1407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4112</TotalTime>
  <Words>7</Words>
  <Application>Microsoft Office PowerPoint</Application>
  <PresentationFormat>Breedbeeld</PresentationFormat>
  <Paragraphs>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Andika</vt:lpstr>
      <vt:lpstr>Arial</vt:lpstr>
      <vt:lpstr>Calibri</vt:lpstr>
      <vt:lpstr>Calibri Light</vt:lpstr>
      <vt:lpstr>Corbel</vt:lpstr>
      <vt:lpstr>Fira Sans</vt:lpstr>
      <vt:lpstr>Segoe UI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janique vanderstocken</dc:creator>
  <cp:lastModifiedBy>janique vanderstocken</cp:lastModifiedBy>
  <cp:revision>294</cp:revision>
  <dcterms:created xsi:type="dcterms:W3CDTF">2018-06-29T20:34:18Z</dcterms:created>
  <dcterms:modified xsi:type="dcterms:W3CDTF">2018-08-03T20:10:13Z</dcterms:modified>
</cp:coreProperties>
</file>