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675" r:id="rId3"/>
    <p:sldId id="303" r:id="rId4"/>
    <p:sldId id="261" r:id="rId5"/>
    <p:sldId id="262" r:id="rId6"/>
    <p:sldId id="676" r:id="rId7"/>
    <p:sldId id="677" r:id="rId8"/>
    <p:sldId id="678" r:id="rId9"/>
    <p:sldId id="267" r:id="rId10"/>
    <p:sldId id="679" r:id="rId11"/>
    <p:sldId id="268" r:id="rId12"/>
    <p:sldId id="289" r:id="rId13"/>
    <p:sldId id="627" r:id="rId14"/>
    <p:sldId id="667" r:id="rId15"/>
    <p:sldId id="310" r:id="rId16"/>
    <p:sldId id="680" r:id="rId17"/>
    <p:sldId id="682" r:id="rId18"/>
    <p:sldId id="296" r:id="rId19"/>
    <p:sldId id="683" r:id="rId20"/>
    <p:sldId id="684" r:id="rId21"/>
    <p:sldId id="681" r:id="rId22"/>
    <p:sldId id="68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8CA"/>
    <a:srgbClr val="FFFFFF"/>
    <a:srgbClr val="5C6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>
        <p:scale>
          <a:sx n="90" d="100"/>
          <a:sy n="90" d="100"/>
        </p:scale>
        <p:origin x="-216" y="-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B7ED6-3256-4E9A-BB1D-C4FE75725E9A}" type="datetimeFigureOut">
              <a:rPr lang="nl-BE" smtClean="0"/>
              <a:t>5/08/2018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203FF-454D-49F5-86CD-19C9158518D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533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5/08/2018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329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5/08/2018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304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5/08/2018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597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5/08/2018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783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5/08/2018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197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5/08/2018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483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5/08/2018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669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5/08/2018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640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5/08/2018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34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5/08/2018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296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5/08/2018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581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1C45-0304-43A6-BE66-4F0F474ED7A8}" type="datetimeFigureOut">
              <a:rPr lang="nl-BE" smtClean="0"/>
              <a:t>5/08/2018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77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www.ikleer.ne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FDEB43F-6E3A-480B-8F43-04726B059326}"/>
              </a:ext>
            </a:extLst>
          </p:cNvPr>
          <p:cNvSpPr/>
          <p:nvPr/>
        </p:nvSpPr>
        <p:spPr>
          <a:xfrm>
            <a:off x="6281983" y="1002189"/>
            <a:ext cx="398011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600" dirty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fout</a:t>
            </a:r>
            <a:endParaRPr lang="nl-BE" sz="2400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5D980BC-BDEC-4495-980D-4D55B6A4E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4219" y="1077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D439854E-B549-4E6D-B91B-ACE5CF3D2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9" y="336318"/>
            <a:ext cx="5188728" cy="5974543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C8818F35-4215-4BF8-B3D3-A06A4B588C75}"/>
              </a:ext>
            </a:extLst>
          </p:cNvPr>
          <p:cNvGrpSpPr/>
          <p:nvPr/>
        </p:nvGrpSpPr>
        <p:grpSpPr>
          <a:xfrm>
            <a:off x="5851781" y="4239735"/>
            <a:ext cx="5486345" cy="1616076"/>
            <a:chOff x="4911712" y="4053849"/>
            <a:chExt cx="5486345" cy="1616076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D5A53966-F607-4331-BF1E-42876418CEB2}"/>
                </a:ext>
              </a:extLst>
            </p:cNvPr>
            <p:cNvGrpSpPr/>
            <p:nvPr/>
          </p:nvGrpSpPr>
          <p:grpSpPr>
            <a:xfrm>
              <a:off x="6821447" y="4053849"/>
              <a:ext cx="3576610" cy="1616076"/>
              <a:chOff x="6695122" y="3506988"/>
              <a:chExt cx="3576610" cy="1616076"/>
            </a:xfrm>
          </p:grpSpPr>
          <p:sp>
            <p:nvSpPr>
              <p:cNvPr id="6" name="Tekstvak 2">
                <a:extLst>
                  <a:ext uri="{FF2B5EF4-FFF2-40B4-BE49-F238E27FC236}">
                    <a16:creationId xmlns:a16="http://schemas.microsoft.com/office/drawing/2014/main" id="{EF18B0E7-A943-4F17-8116-4AC7CDBD5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5122" y="3506989"/>
                <a:ext cx="1666875" cy="1616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ts val="11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nl-BE" sz="8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dika" panose="02000000000000000000" pitchFamily="2" charset="0"/>
                    <a:ea typeface="Andika" panose="02000000000000000000" pitchFamily="2" charset="0"/>
                    <a:cs typeface="Andika" panose="02000000000000000000" pitchFamily="2" charset="0"/>
                  </a:rPr>
                  <a:t>ou</a:t>
                </a:r>
                <a:endParaRPr kumimoji="0" lang="en-GB" altLang="nl-BE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endParaRPr>
              </a:p>
            </p:txBody>
          </p:sp>
          <p:sp>
            <p:nvSpPr>
              <p:cNvPr id="7" name="Text Box 1">
                <a:extLst>
                  <a:ext uri="{FF2B5EF4-FFF2-40B4-BE49-F238E27FC236}">
                    <a16:creationId xmlns:a16="http://schemas.microsoft.com/office/drawing/2014/main" id="{FE4583B3-D79E-4182-8E00-3022DD52B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857" y="3506988"/>
                <a:ext cx="1666875" cy="1616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ts val="11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BE" altLang="nl-BE" sz="8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dika" panose="02000000000000000000" pitchFamily="2" charset="0"/>
                    <a:ea typeface="Andika" panose="02000000000000000000" pitchFamily="2" charset="0"/>
                    <a:cs typeface="Andika" panose="02000000000000000000" pitchFamily="2" charset="0"/>
                  </a:rPr>
                  <a:t>t</a:t>
                </a:r>
                <a:endParaRPr kumimoji="0" lang="nl-BE" altLang="nl-BE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endParaRPr>
              </a:p>
            </p:txBody>
          </p:sp>
        </p:grpSp>
        <p:sp>
          <p:nvSpPr>
            <p:cNvPr id="15" name="Tekstvak 2">
              <a:extLst>
                <a:ext uri="{FF2B5EF4-FFF2-40B4-BE49-F238E27FC236}">
                  <a16:creationId xmlns:a16="http://schemas.microsoft.com/office/drawing/2014/main" id="{06808AD7-7177-403F-B572-B291D5DED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1712" y="4053850"/>
              <a:ext cx="1666875" cy="1616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1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nl-BE" sz="80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f</a:t>
              </a:r>
              <a:endParaRPr kumimoji="0" lang="en-GB" altLang="nl-BE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23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DEACE77-5261-43FF-BF36-56CB01720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2" y="540985"/>
            <a:ext cx="10546516" cy="5776030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584D4892-19E4-4298-86D5-786C4F73A6F4}"/>
              </a:ext>
            </a:extLst>
          </p:cNvPr>
          <p:cNvGrpSpPr/>
          <p:nvPr/>
        </p:nvGrpSpPr>
        <p:grpSpPr>
          <a:xfrm>
            <a:off x="3632453" y="2874567"/>
            <a:ext cx="4927092" cy="1108866"/>
            <a:chOff x="5075876" y="4261167"/>
            <a:chExt cx="6654877" cy="1497712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FDB13BB1-AEE5-4C45-8185-D78EDC906DEE}"/>
                </a:ext>
              </a:extLst>
            </p:cNvPr>
            <p:cNvGrpSpPr/>
            <p:nvPr/>
          </p:nvGrpSpPr>
          <p:grpSpPr>
            <a:xfrm>
              <a:off x="6779238" y="4261167"/>
              <a:ext cx="4951515" cy="1497712"/>
              <a:chOff x="5648945" y="4065810"/>
              <a:chExt cx="5342830" cy="1616075"/>
            </a:xfrm>
          </p:grpSpPr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4C991660-E577-4342-8E90-8DA51468BCE8}"/>
                  </a:ext>
                </a:extLst>
              </p:cNvPr>
              <p:cNvGrpSpPr/>
              <p:nvPr/>
            </p:nvGrpSpPr>
            <p:grpSpPr>
              <a:xfrm>
                <a:off x="7486923" y="4065810"/>
                <a:ext cx="3504852" cy="1616075"/>
                <a:chOff x="7360598" y="3518949"/>
                <a:chExt cx="3504852" cy="1616075"/>
              </a:xfrm>
            </p:grpSpPr>
            <p:sp>
              <p:nvSpPr>
                <p:cNvPr id="9" name="Tekstvak 2">
                  <a:extLst>
                    <a:ext uri="{FF2B5EF4-FFF2-40B4-BE49-F238E27FC236}">
                      <a16:creationId xmlns:a16="http://schemas.microsoft.com/office/drawing/2014/main" id="{39F35EAA-60DA-47C5-98FD-1B9C45B8D3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0598" y="3518949"/>
                  <a:ext cx="1666875" cy="16160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ts val="11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altLang="nl-BE" sz="18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ira Sans" panose="020B0503050000020004" pitchFamily="34" charset="0"/>
                    <a:ea typeface="Fira Sans" panose="020B0503050000020004" pitchFamily="34" charset="0"/>
                  </a:endParaRPr>
                </a:p>
              </p:txBody>
            </p:sp>
            <p:sp>
              <p:nvSpPr>
                <p:cNvPr id="10" name="Text Box 1">
                  <a:extLst>
                    <a:ext uri="{FF2B5EF4-FFF2-40B4-BE49-F238E27FC236}">
                      <a16:creationId xmlns:a16="http://schemas.microsoft.com/office/drawing/2014/main" id="{BFA5E4EA-177E-4FDD-A53C-F2D8E139F4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8575" y="3518949"/>
                  <a:ext cx="1666875" cy="16160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ts val="11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BE" altLang="nl-BE" sz="18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ira Sans" panose="020B0503050000020004" pitchFamily="34" charset="0"/>
                    <a:ea typeface="Fira Sans" panose="020B0503050000020004" pitchFamily="34" charset="0"/>
                  </a:endParaRPr>
                </a:p>
              </p:txBody>
            </p:sp>
          </p:grpSp>
          <p:sp>
            <p:nvSpPr>
              <p:cNvPr id="8" name="Tekstvak 2">
                <a:extLst>
                  <a:ext uri="{FF2B5EF4-FFF2-40B4-BE49-F238E27FC236}">
                    <a16:creationId xmlns:a16="http://schemas.microsoft.com/office/drawing/2014/main" id="{C594C24D-276C-4F0B-8D60-51B54D61EB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8945" y="4065810"/>
                <a:ext cx="1666875" cy="1616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ts val="11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nl-BE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Fira Sans" panose="020B0503050000020004" pitchFamily="34" charset="0"/>
                  <a:ea typeface="Fira Sans" panose="020B0503050000020004" pitchFamily="34" charset="0"/>
                </a:endParaRPr>
              </a:p>
            </p:txBody>
          </p:sp>
        </p:grpSp>
        <p:sp>
          <p:nvSpPr>
            <p:cNvPr id="6" name="Tekstvak 2">
              <a:extLst>
                <a:ext uri="{FF2B5EF4-FFF2-40B4-BE49-F238E27FC236}">
                  <a16:creationId xmlns:a16="http://schemas.microsoft.com/office/drawing/2014/main" id="{28E6EE06-1D22-405E-BFA2-14333520A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5876" y="4261167"/>
              <a:ext cx="1544791" cy="14977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1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nl-BE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280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F18BA86-4025-4BAE-811A-DD65E3C9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3" y="1427156"/>
            <a:ext cx="10784709" cy="40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9FAE611-FADA-4347-BC7E-5B8D7AA8CA7D}"/>
              </a:ext>
            </a:extLst>
          </p:cNvPr>
          <p:cNvGrpSpPr/>
          <p:nvPr/>
        </p:nvGrpSpPr>
        <p:grpSpPr>
          <a:xfrm>
            <a:off x="1160975" y="1159815"/>
            <a:ext cx="9870049" cy="4538369"/>
            <a:chOff x="967600" y="1159815"/>
            <a:chExt cx="9870049" cy="4538369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758E8F2-333A-43EA-AEB9-0A95455F9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600" y="1159815"/>
              <a:ext cx="3537898" cy="4538369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695641DE-E893-46D2-9D09-BC0D01052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" t="14148"/>
            <a:stretch/>
          </p:blipFill>
          <p:spPr>
            <a:xfrm>
              <a:off x="5758538" y="1839279"/>
              <a:ext cx="5079111" cy="3179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614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0A6BB2E5-922D-47D2-BFC7-7AD30535D164}"/>
              </a:ext>
            </a:extLst>
          </p:cNvPr>
          <p:cNvCxnSpPr>
            <a:cxnSpLocks/>
          </p:cNvCxnSpPr>
          <p:nvPr/>
        </p:nvCxnSpPr>
        <p:spPr>
          <a:xfrm>
            <a:off x="3130743" y="0"/>
            <a:ext cx="0" cy="7049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1F795C-6B3C-4686-99C1-A066E77AF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0" y="1352548"/>
            <a:ext cx="1476375" cy="207645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94C2391-C74B-4B5F-B344-4E332399B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209" y="632457"/>
            <a:ext cx="7150752" cy="55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3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DD0938FB-3277-4F1B-8230-0AA12BA876F9}"/>
              </a:ext>
            </a:extLst>
          </p:cNvPr>
          <p:cNvCxnSpPr>
            <a:cxnSpLocks/>
          </p:cNvCxnSpPr>
          <p:nvPr/>
        </p:nvCxnSpPr>
        <p:spPr>
          <a:xfrm>
            <a:off x="3817928" y="-95599"/>
            <a:ext cx="0" cy="7049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133B19-D37B-417F-902B-5FF83CE8D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4" y="1979809"/>
            <a:ext cx="2430045" cy="14491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04C8293-A3F0-499C-8B23-B8CADF6A7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19" y="930947"/>
            <a:ext cx="6547373" cy="49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2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F93786F-FA56-48BF-90CA-B875AD2E2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693662"/>
            <a:ext cx="3735185" cy="9586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A6DEA39-7579-4439-BB3B-D772C6812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" y="2511070"/>
            <a:ext cx="11078095" cy="13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6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19E710A-E731-4A61-895D-1611D11A2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" t="923" r="4568" b="2189"/>
          <a:stretch/>
        </p:blipFill>
        <p:spPr>
          <a:xfrm>
            <a:off x="3668684" y="542404"/>
            <a:ext cx="7924800" cy="5763492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386CD99-3860-4C0B-81D1-E9F38C40656E}"/>
              </a:ext>
            </a:extLst>
          </p:cNvPr>
          <p:cNvCxnSpPr>
            <a:cxnSpLocks/>
          </p:cNvCxnSpPr>
          <p:nvPr/>
        </p:nvCxnSpPr>
        <p:spPr>
          <a:xfrm>
            <a:off x="3130743" y="-95597"/>
            <a:ext cx="0" cy="703949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CBEE638A-2714-4BBB-8091-3FF73CA83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" y="2224376"/>
            <a:ext cx="2019950" cy="120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86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6E0D17A-7C05-43FB-9F73-AFDEF743D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7515" r="15579" b="4404"/>
          <a:stretch/>
        </p:blipFill>
        <p:spPr>
          <a:xfrm>
            <a:off x="7093526" y="158074"/>
            <a:ext cx="4099059" cy="653214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FA95CE3-A46D-4AAD-A21D-6864EF61053B}"/>
              </a:ext>
            </a:extLst>
          </p:cNvPr>
          <p:cNvSpPr/>
          <p:nvPr/>
        </p:nvSpPr>
        <p:spPr>
          <a:xfrm>
            <a:off x="4632961" y="240648"/>
            <a:ext cx="1959226" cy="636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nl-BE" dirty="0">
                <a:latin typeface="Segoe UI" panose="020B0502040204020203" pitchFamily="34" charset="0"/>
                <a:ea typeface="Times New Roman" panose="02020603050405020304" pitchFamily="18" charset="0"/>
              </a:rPr>
              <a:t>….. 	de schouder 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nl-BE" dirty="0">
                <a:latin typeface="Segoe UI" panose="020B0502040204020203" pitchFamily="34" charset="0"/>
                <a:ea typeface="Times New Roman" panose="02020603050405020304" pitchFamily="18" charset="0"/>
              </a:rPr>
              <a:t>…..	het been 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nl-BE" dirty="0">
                <a:latin typeface="Segoe UI" panose="020B0502040204020203" pitchFamily="34" charset="0"/>
                <a:ea typeface="Times New Roman" panose="02020603050405020304" pitchFamily="18" charset="0"/>
              </a:rPr>
              <a:t>…..	de teen 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nl-BE" dirty="0">
                <a:latin typeface="Segoe UI" panose="020B0502040204020203" pitchFamily="34" charset="0"/>
                <a:ea typeface="Times New Roman" panose="02020603050405020304" pitchFamily="18" charset="0"/>
              </a:rPr>
              <a:t>…..	de vinger 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nl-BE" dirty="0">
                <a:latin typeface="Segoe UI" panose="020B0502040204020203" pitchFamily="34" charset="0"/>
                <a:ea typeface="Times New Roman" panose="02020603050405020304" pitchFamily="18" charset="0"/>
              </a:rPr>
              <a:t>…..	de buik 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nl-BE" dirty="0">
                <a:latin typeface="Segoe UI" panose="020B0502040204020203" pitchFamily="34" charset="0"/>
                <a:ea typeface="Times New Roman" panose="02020603050405020304" pitchFamily="18" charset="0"/>
              </a:rPr>
              <a:t>…..	het hoofd 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nl-BE" dirty="0">
                <a:latin typeface="Segoe UI" panose="020B0502040204020203" pitchFamily="34" charset="0"/>
                <a:ea typeface="Times New Roman" panose="02020603050405020304" pitchFamily="18" charset="0"/>
              </a:rPr>
              <a:t>…..	de voet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nl-BE" dirty="0">
                <a:latin typeface="Segoe UI" panose="020B0502040204020203" pitchFamily="34" charset="0"/>
                <a:ea typeface="Times New Roman" panose="02020603050405020304" pitchFamily="18" charset="0"/>
              </a:rPr>
              <a:t>…..	de hand 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nl-BE" dirty="0">
                <a:latin typeface="Segoe UI" panose="020B0502040204020203" pitchFamily="34" charset="0"/>
                <a:ea typeface="Times New Roman" panose="02020603050405020304" pitchFamily="18" charset="0"/>
              </a:rPr>
              <a:t>…..	de rug 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nl-BE" dirty="0">
                <a:latin typeface="Segoe UI" panose="020B0502040204020203" pitchFamily="34" charset="0"/>
                <a:ea typeface="Times New Roman" panose="02020603050405020304" pitchFamily="18" charset="0"/>
              </a:rPr>
              <a:t>…..	de elleboog 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nl-BE" dirty="0">
                <a:latin typeface="Segoe UI" panose="020B0502040204020203" pitchFamily="34" charset="0"/>
                <a:ea typeface="Times New Roman" panose="02020603050405020304" pitchFamily="18" charset="0"/>
              </a:rPr>
              <a:t>…..	de arm 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nl-BE" dirty="0">
                <a:latin typeface="Segoe UI" panose="020B0502040204020203" pitchFamily="34" charset="0"/>
                <a:ea typeface="Times New Roman" panose="02020603050405020304" pitchFamily="18" charset="0"/>
              </a:rPr>
              <a:t>…..	de knie 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450215" algn="l"/>
              </a:tabLst>
            </a:pPr>
            <a:r>
              <a:rPr lang="nl-BE" dirty="0">
                <a:latin typeface="Segoe UI" panose="020B0502040204020203" pitchFamily="34" charset="0"/>
                <a:ea typeface="Times New Roman" panose="02020603050405020304" pitchFamily="18" charset="0"/>
              </a:rPr>
              <a:t>…..	de borst</a:t>
            </a:r>
            <a:endParaRPr lang="nl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AD85ED6-3099-4DF6-8433-5D41AD274F8B}"/>
              </a:ext>
            </a:extLst>
          </p:cNvPr>
          <p:cNvCxnSpPr>
            <a:cxnSpLocks/>
          </p:cNvCxnSpPr>
          <p:nvPr/>
        </p:nvCxnSpPr>
        <p:spPr>
          <a:xfrm>
            <a:off x="3873347" y="-18010"/>
            <a:ext cx="0" cy="703949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C573CE43-62A7-4098-8C0E-AC2518BF6E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91"/>
          <a:stretch/>
        </p:blipFill>
        <p:spPr>
          <a:xfrm>
            <a:off x="570806" y="2236923"/>
            <a:ext cx="2722195" cy="12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2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EA0A31F-29CF-4AA5-8D31-34356F230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9" y="883365"/>
            <a:ext cx="10414982" cy="50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93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3FCA0D9-409C-4848-83FA-80497F7DD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288" y="1307664"/>
            <a:ext cx="7309656" cy="4242668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4584B23-B60E-46BA-B6E6-5986D00DE833}"/>
              </a:ext>
            </a:extLst>
          </p:cNvPr>
          <p:cNvCxnSpPr>
            <a:cxnSpLocks/>
          </p:cNvCxnSpPr>
          <p:nvPr/>
        </p:nvCxnSpPr>
        <p:spPr>
          <a:xfrm>
            <a:off x="3912141" y="-90750"/>
            <a:ext cx="0" cy="703949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3EDEAB41-E6DB-48F7-BC6A-F1AA0EC9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" y="2401164"/>
            <a:ext cx="2850059" cy="10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7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7BF4080-AD1C-4F19-8756-4A7A9463C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" y="186638"/>
            <a:ext cx="11743113" cy="66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54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2863A04C-AA7A-4213-859E-66CE94D9BE49}"/>
              </a:ext>
            </a:extLst>
          </p:cNvPr>
          <p:cNvCxnSpPr>
            <a:cxnSpLocks/>
          </p:cNvCxnSpPr>
          <p:nvPr/>
        </p:nvCxnSpPr>
        <p:spPr>
          <a:xfrm>
            <a:off x="2510061" y="-90748"/>
            <a:ext cx="0" cy="703949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6C5011-0A79-4CB8-836F-C0117F16E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8" y="1983971"/>
            <a:ext cx="1554685" cy="14450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271AAC6-D742-4F72-B5C3-82D3001B3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293" y="696768"/>
            <a:ext cx="8938948" cy="54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5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386CD99-3860-4C0B-81D1-E9F38C40656E}"/>
              </a:ext>
            </a:extLst>
          </p:cNvPr>
          <p:cNvCxnSpPr>
            <a:cxnSpLocks/>
          </p:cNvCxnSpPr>
          <p:nvPr/>
        </p:nvCxnSpPr>
        <p:spPr>
          <a:xfrm>
            <a:off x="3130743" y="-95597"/>
            <a:ext cx="0" cy="703949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CBEE638A-2714-4BBB-8091-3FF73CA8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" y="2224376"/>
            <a:ext cx="2019950" cy="12046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0D25166-50C8-4FB0-8917-FE31AAEC0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826" y="652052"/>
            <a:ext cx="7783247" cy="55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03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E37630C-E238-4F79-9BDA-08496B102A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1" r="1250"/>
          <a:stretch/>
        </p:blipFill>
        <p:spPr>
          <a:xfrm>
            <a:off x="1953490" y="733182"/>
            <a:ext cx="8285019" cy="539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4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6B3F2B1F-2439-4BDA-8B79-EC2FD78F3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02" y="624960"/>
            <a:ext cx="7240596" cy="4889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772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7235818-2B2A-437B-8EDD-73BC4E51F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4" y="2049244"/>
            <a:ext cx="10315212" cy="214556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6C9A637-9909-480E-9BC5-E3DE8012647B}"/>
              </a:ext>
            </a:extLst>
          </p:cNvPr>
          <p:cNvSpPr txBox="1"/>
          <p:nvPr/>
        </p:nvSpPr>
        <p:spPr>
          <a:xfrm>
            <a:off x="2801519" y="1996828"/>
            <a:ext cx="17704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500" dirty="0">
                <a:latin typeface="Corbel" panose="020B0503020204020204" pitchFamily="34" charset="0"/>
                <a:cs typeface="Segoe UI" panose="020B0502040204020203" pitchFamily="34" charset="0"/>
              </a:rPr>
              <a:t>f</a:t>
            </a:r>
            <a:endParaRPr lang="nl-BE" sz="3200" dirty="0">
              <a:latin typeface="Corbel" panose="020B05030202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6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EBD22B3-2252-49D2-90C6-A9333E5DB7A9}"/>
              </a:ext>
            </a:extLst>
          </p:cNvPr>
          <p:cNvCxnSpPr>
            <a:cxnSpLocks/>
          </p:cNvCxnSpPr>
          <p:nvPr/>
        </p:nvCxnSpPr>
        <p:spPr>
          <a:xfrm>
            <a:off x="3829014" y="-41564"/>
            <a:ext cx="0" cy="695775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ep 1">
            <a:extLst>
              <a:ext uri="{FF2B5EF4-FFF2-40B4-BE49-F238E27FC236}">
                <a16:creationId xmlns:a16="http://schemas.microsoft.com/office/drawing/2014/main" id="{8055F66A-4B03-4FC7-BE0F-1FE76AD05BC2}"/>
              </a:ext>
            </a:extLst>
          </p:cNvPr>
          <p:cNvGrpSpPr/>
          <p:nvPr/>
        </p:nvGrpSpPr>
        <p:grpSpPr>
          <a:xfrm>
            <a:off x="947651" y="1595142"/>
            <a:ext cx="2243123" cy="1833859"/>
            <a:chOff x="712933" y="2476321"/>
            <a:chExt cx="2355922" cy="1905357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E1C7DAA8-E04E-4612-871D-650A564C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33" y="2476321"/>
              <a:ext cx="2355922" cy="1905357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AA6FC92-26B4-4375-8F54-5F5A0A35B0EF}"/>
                </a:ext>
              </a:extLst>
            </p:cNvPr>
            <p:cNvSpPr txBox="1"/>
            <p:nvPr/>
          </p:nvSpPr>
          <p:spPr>
            <a:xfrm>
              <a:off x="828387" y="2639919"/>
              <a:ext cx="868804" cy="479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/>
                <a:t> f</a:t>
              </a:r>
              <a:endParaRPr lang="nl-BE" dirty="0"/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F468D9A1-B12F-47E1-88E8-FEF84E877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24" y="303582"/>
            <a:ext cx="7425487" cy="62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2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00B1ECB-A184-4DB1-A56D-BE2136BB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6" y="803634"/>
            <a:ext cx="11317305" cy="341270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14707B6-9AC1-4C42-A735-2A39CB0A2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6" y="4464947"/>
            <a:ext cx="11317305" cy="15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7235818-2B2A-437B-8EDD-73BC4E51F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4" y="2049244"/>
            <a:ext cx="10315212" cy="214556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6C9A637-9909-480E-9BC5-E3DE8012647B}"/>
              </a:ext>
            </a:extLst>
          </p:cNvPr>
          <p:cNvSpPr txBox="1"/>
          <p:nvPr/>
        </p:nvSpPr>
        <p:spPr>
          <a:xfrm>
            <a:off x="2834770" y="2163083"/>
            <a:ext cx="1770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9600" dirty="0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endParaRPr lang="nl-B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5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EBD22B3-2252-49D2-90C6-A9333E5DB7A9}"/>
              </a:ext>
            </a:extLst>
          </p:cNvPr>
          <p:cNvCxnSpPr>
            <a:cxnSpLocks/>
          </p:cNvCxnSpPr>
          <p:nvPr/>
        </p:nvCxnSpPr>
        <p:spPr>
          <a:xfrm>
            <a:off x="3829014" y="-41564"/>
            <a:ext cx="0" cy="695775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ep 1">
            <a:extLst>
              <a:ext uri="{FF2B5EF4-FFF2-40B4-BE49-F238E27FC236}">
                <a16:creationId xmlns:a16="http://schemas.microsoft.com/office/drawing/2014/main" id="{8055F66A-4B03-4FC7-BE0F-1FE76AD05BC2}"/>
              </a:ext>
            </a:extLst>
          </p:cNvPr>
          <p:cNvGrpSpPr/>
          <p:nvPr/>
        </p:nvGrpSpPr>
        <p:grpSpPr>
          <a:xfrm>
            <a:off x="947651" y="1595142"/>
            <a:ext cx="2243123" cy="1833859"/>
            <a:chOff x="712933" y="2476321"/>
            <a:chExt cx="2355922" cy="1905357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E1C7DAA8-E04E-4612-871D-650A564C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33" y="2476321"/>
              <a:ext cx="2355922" cy="1905357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AA6FC92-26B4-4375-8F54-5F5A0A35B0EF}"/>
                </a:ext>
              </a:extLst>
            </p:cNvPr>
            <p:cNvSpPr txBox="1"/>
            <p:nvPr/>
          </p:nvSpPr>
          <p:spPr>
            <a:xfrm>
              <a:off x="787642" y="2639919"/>
              <a:ext cx="868804" cy="479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/>
                <a:t>ou</a:t>
              </a:r>
              <a:endParaRPr lang="nl-BE" dirty="0"/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F468D9A1-B12F-47E1-88E8-FEF84E877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24" y="303582"/>
            <a:ext cx="7425487" cy="62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2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00B1ECB-A184-4DB1-A56D-BE2136BB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6" y="803634"/>
            <a:ext cx="11317305" cy="341270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71FA3E3-AD81-478B-A115-D17161189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6" y="4710206"/>
            <a:ext cx="11317305" cy="13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9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>
            <a:extLst>
              <a:ext uri="{FF2B5EF4-FFF2-40B4-BE49-F238E27FC236}">
                <a16:creationId xmlns:a16="http://schemas.microsoft.com/office/drawing/2014/main" id="{42630779-4281-413E-A93A-F540DF87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369857"/>
            <a:ext cx="1485207" cy="1059143"/>
          </a:xfrm>
          <a:prstGeom prst="rect">
            <a:avLst/>
          </a:prstGeom>
        </p:spPr>
      </p:pic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848EF4B8-0E52-4128-8F78-537508EB7A5A}"/>
              </a:ext>
            </a:extLst>
          </p:cNvPr>
          <p:cNvCxnSpPr>
            <a:cxnSpLocks/>
          </p:cNvCxnSpPr>
          <p:nvPr/>
        </p:nvCxnSpPr>
        <p:spPr>
          <a:xfrm>
            <a:off x="2608680" y="0"/>
            <a:ext cx="0" cy="692727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A54387BD-0973-43EA-9518-F6209E3DC5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8" t="2168" r="2401" b="1439"/>
          <a:stretch/>
        </p:blipFill>
        <p:spPr>
          <a:xfrm>
            <a:off x="3347263" y="683029"/>
            <a:ext cx="8235136" cy="54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079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4481</TotalTime>
  <Words>10</Words>
  <Application>Microsoft Office PowerPoint</Application>
  <PresentationFormat>Breedbeeld</PresentationFormat>
  <Paragraphs>21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2" baseType="lpstr">
      <vt:lpstr>Andika</vt:lpstr>
      <vt:lpstr>Arial</vt:lpstr>
      <vt:lpstr>Calibri</vt:lpstr>
      <vt:lpstr>Calibri Light</vt:lpstr>
      <vt:lpstr>Corbel</vt:lpstr>
      <vt:lpstr>Fira Sans</vt:lpstr>
      <vt:lpstr>Segoe UI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janique vanderstocken</dc:creator>
  <cp:lastModifiedBy>janique vanderstocken</cp:lastModifiedBy>
  <cp:revision>319</cp:revision>
  <dcterms:created xsi:type="dcterms:W3CDTF">2018-06-29T20:34:18Z</dcterms:created>
  <dcterms:modified xsi:type="dcterms:W3CDTF">2018-08-05T19:01:46Z</dcterms:modified>
</cp:coreProperties>
</file>