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686" r:id="rId3"/>
    <p:sldId id="303" r:id="rId4"/>
    <p:sldId id="261" r:id="rId5"/>
    <p:sldId id="262" r:id="rId6"/>
    <p:sldId id="267" r:id="rId7"/>
    <p:sldId id="687" r:id="rId8"/>
    <p:sldId id="268" r:id="rId9"/>
    <p:sldId id="289" r:id="rId10"/>
    <p:sldId id="627" r:id="rId11"/>
    <p:sldId id="688" r:id="rId12"/>
    <p:sldId id="689" r:id="rId13"/>
    <p:sldId id="685" r:id="rId14"/>
    <p:sldId id="667" r:id="rId15"/>
    <p:sldId id="695" r:id="rId16"/>
    <p:sldId id="296" r:id="rId17"/>
    <p:sldId id="691" r:id="rId18"/>
    <p:sldId id="690" r:id="rId19"/>
    <p:sldId id="310" r:id="rId20"/>
    <p:sldId id="69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8CA"/>
    <a:srgbClr val="FFFFFF"/>
    <a:srgbClr val="5C6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4552" autoAdjust="0"/>
  </p:normalViewPr>
  <p:slideViewPr>
    <p:cSldViewPr snapToGrid="0">
      <p:cViewPr varScale="1">
        <p:scale>
          <a:sx n="86" d="100"/>
          <a:sy n="86" d="100"/>
        </p:scale>
        <p:origin x="4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B7ED6-3256-4E9A-BB1D-C4FE75725E9A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203FF-454D-49F5-86CD-19C9158518D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533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329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304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597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783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1974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83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669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640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34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296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581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1C45-0304-43A6-BE66-4F0F474ED7A8}" type="datetimeFigureOut">
              <a:rPr lang="nl-BE" smtClean="0"/>
              <a:t>6/08/2018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607B9-207D-4D2B-B88B-FD6FC601272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477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www.ikleer.net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FDEB43F-6E3A-480B-8F43-04726B059326}"/>
              </a:ext>
            </a:extLst>
          </p:cNvPr>
          <p:cNvSpPr/>
          <p:nvPr/>
        </p:nvSpPr>
        <p:spPr>
          <a:xfrm>
            <a:off x="6543250" y="1002189"/>
            <a:ext cx="435004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6600" dirty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trein</a:t>
            </a:r>
            <a:endParaRPr lang="nl-BE" sz="2400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5D980BC-BDEC-4495-980D-4D55B6A4E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4219" y="1077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725E042-AEB5-4127-ABD2-C6BF7079B735}"/>
              </a:ext>
            </a:extLst>
          </p:cNvPr>
          <p:cNvGrpSpPr/>
          <p:nvPr/>
        </p:nvGrpSpPr>
        <p:grpSpPr>
          <a:xfrm>
            <a:off x="2874287" y="4590572"/>
            <a:ext cx="7396080" cy="1616077"/>
            <a:chOff x="3942046" y="4239734"/>
            <a:chExt cx="7396080" cy="1616077"/>
          </a:xfrm>
        </p:grpSpPr>
        <p:grpSp>
          <p:nvGrpSpPr>
            <p:cNvPr id="14" name="Groep 13">
              <a:extLst>
                <a:ext uri="{FF2B5EF4-FFF2-40B4-BE49-F238E27FC236}">
                  <a16:creationId xmlns:a16="http://schemas.microsoft.com/office/drawing/2014/main" id="{C8818F35-4215-4BF8-B3D3-A06A4B588C75}"/>
                </a:ext>
              </a:extLst>
            </p:cNvPr>
            <p:cNvGrpSpPr/>
            <p:nvPr/>
          </p:nvGrpSpPr>
          <p:grpSpPr>
            <a:xfrm>
              <a:off x="5851781" y="4239735"/>
              <a:ext cx="5486345" cy="1616076"/>
              <a:chOff x="4911712" y="4053849"/>
              <a:chExt cx="5486345" cy="1616076"/>
            </a:xfrm>
          </p:grpSpPr>
          <p:grpSp>
            <p:nvGrpSpPr>
              <p:cNvPr id="10" name="Groep 9">
                <a:extLst>
                  <a:ext uri="{FF2B5EF4-FFF2-40B4-BE49-F238E27FC236}">
                    <a16:creationId xmlns:a16="http://schemas.microsoft.com/office/drawing/2014/main" id="{D5A53966-F607-4331-BF1E-42876418CEB2}"/>
                  </a:ext>
                </a:extLst>
              </p:cNvPr>
              <p:cNvGrpSpPr/>
              <p:nvPr/>
            </p:nvGrpSpPr>
            <p:grpSpPr>
              <a:xfrm>
                <a:off x="6821447" y="4053849"/>
                <a:ext cx="3576610" cy="1616076"/>
                <a:chOff x="6695122" y="3506988"/>
                <a:chExt cx="3576610" cy="1616076"/>
              </a:xfrm>
            </p:grpSpPr>
            <p:sp>
              <p:nvSpPr>
                <p:cNvPr id="6" name="Tekstvak 2">
                  <a:extLst>
                    <a:ext uri="{FF2B5EF4-FFF2-40B4-BE49-F238E27FC236}">
                      <a16:creationId xmlns:a16="http://schemas.microsoft.com/office/drawing/2014/main" id="{EF18B0E7-A943-4F17-8116-4AC7CDBD5E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95122" y="3506989"/>
                  <a:ext cx="1666875" cy="1616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ts val="11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altLang="nl-BE" sz="8000" b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ndika" panose="02000000000000000000" pitchFamily="2" charset="0"/>
                      <a:ea typeface="Andika" panose="02000000000000000000" pitchFamily="2" charset="0"/>
                      <a:cs typeface="Andika" panose="02000000000000000000" pitchFamily="2" charset="0"/>
                    </a:rPr>
                    <a:t>ei</a:t>
                  </a:r>
                  <a:endParaRPr kumimoji="0" lang="en-GB" altLang="nl-BE" sz="18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ika" panose="02000000000000000000" pitchFamily="2" charset="0"/>
                    <a:ea typeface="Andika" panose="02000000000000000000" pitchFamily="2" charset="0"/>
                    <a:cs typeface="Andika" panose="02000000000000000000" pitchFamily="2" charset="0"/>
                  </a:endParaRPr>
                </a:p>
              </p:txBody>
            </p:sp>
            <p:sp>
              <p:nvSpPr>
                <p:cNvPr id="7" name="Text Box 1">
                  <a:extLst>
                    <a:ext uri="{FF2B5EF4-FFF2-40B4-BE49-F238E27FC236}">
                      <a16:creationId xmlns:a16="http://schemas.microsoft.com/office/drawing/2014/main" id="{FE4583B3-D79E-4182-8E00-3022DD52BB4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04857" y="3506988"/>
                  <a:ext cx="1666875" cy="1616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ts val="11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BE" altLang="nl-BE" sz="8000" b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ndika" panose="02000000000000000000" pitchFamily="2" charset="0"/>
                      <a:ea typeface="Andika" panose="02000000000000000000" pitchFamily="2" charset="0"/>
                      <a:cs typeface="Andika" panose="02000000000000000000" pitchFamily="2" charset="0"/>
                    </a:rPr>
                    <a:t>n</a:t>
                  </a:r>
                  <a:endParaRPr kumimoji="0" lang="nl-BE" altLang="nl-BE" sz="18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ndika" panose="02000000000000000000" pitchFamily="2" charset="0"/>
                    <a:ea typeface="Andika" panose="02000000000000000000" pitchFamily="2" charset="0"/>
                    <a:cs typeface="Andika" panose="02000000000000000000" pitchFamily="2" charset="0"/>
                  </a:endParaRPr>
                </a:p>
              </p:txBody>
            </p:sp>
          </p:grpSp>
          <p:sp>
            <p:nvSpPr>
              <p:cNvPr id="15" name="Tekstvak 2">
                <a:extLst>
                  <a:ext uri="{FF2B5EF4-FFF2-40B4-BE49-F238E27FC236}">
                    <a16:creationId xmlns:a16="http://schemas.microsoft.com/office/drawing/2014/main" id="{06808AD7-7177-403F-B572-B291D5DED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11712" y="4053850"/>
                <a:ext cx="1666875" cy="161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ts val="11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GB" altLang="nl-BE" sz="8000" dirty="0">
                    <a:latin typeface="Andika" panose="02000000000000000000" pitchFamily="2" charset="0"/>
                    <a:ea typeface="Andika" panose="02000000000000000000" pitchFamily="2" charset="0"/>
                    <a:cs typeface="Andika" panose="02000000000000000000" pitchFamily="2" charset="0"/>
                  </a:rPr>
                  <a:t>r</a:t>
                </a:r>
                <a:endParaRPr kumimoji="0" lang="en-GB" altLang="nl-BE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endParaRPr>
              </a:p>
            </p:txBody>
          </p:sp>
        </p:grpSp>
        <p:sp>
          <p:nvSpPr>
            <p:cNvPr id="11" name="Tekstvak 2">
              <a:extLst>
                <a:ext uri="{FF2B5EF4-FFF2-40B4-BE49-F238E27FC236}">
                  <a16:creationId xmlns:a16="http://schemas.microsoft.com/office/drawing/2014/main" id="{A7A5B250-FE2A-45E5-BDCC-F3E990E91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2046" y="4239734"/>
              <a:ext cx="1666875" cy="16160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1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altLang="nl-BE" sz="8000" dirty="0">
                  <a:latin typeface="Andika" panose="02000000000000000000" pitchFamily="2" charset="0"/>
                  <a:ea typeface="Andika" panose="02000000000000000000" pitchFamily="2" charset="0"/>
                  <a:cs typeface="Andika" panose="02000000000000000000" pitchFamily="2" charset="0"/>
                </a:rPr>
                <a:t>t</a:t>
              </a:r>
              <a:endParaRPr kumimoji="0" lang="en-GB" altLang="nl-BE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ndika" panose="02000000000000000000" pitchFamily="2" charset="0"/>
                <a:ea typeface="Andika" panose="02000000000000000000" pitchFamily="2" charset="0"/>
                <a:cs typeface="Andika" panose="02000000000000000000" pitchFamily="2" charset="0"/>
              </a:endParaRPr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B928F8-D795-4252-AEB1-528FD41923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6" b="6228"/>
          <a:stretch/>
        </p:blipFill>
        <p:spPr>
          <a:xfrm>
            <a:off x="927660" y="651353"/>
            <a:ext cx="4980391" cy="320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0A6BB2E5-922D-47D2-BFC7-7AD30535D164}"/>
              </a:ext>
            </a:extLst>
          </p:cNvPr>
          <p:cNvCxnSpPr>
            <a:cxnSpLocks/>
          </p:cNvCxnSpPr>
          <p:nvPr/>
        </p:nvCxnSpPr>
        <p:spPr>
          <a:xfrm>
            <a:off x="3263746" y="0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EF1F795C-6B3C-4686-99C1-A066E77AF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41" y="1352547"/>
            <a:ext cx="1476375" cy="20764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98D8795-28D9-4B7D-91E7-698582CA9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8388" y="401060"/>
            <a:ext cx="7143371" cy="60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37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CC2D7AEA-3EDE-4EBA-ACEB-BC73B866BCF4}"/>
              </a:ext>
            </a:extLst>
          </p:cNvPr>
          <p:cNvGrpSpPr/>
          <p:nvPr/>
        </p:nvGrpSpPr>
        <p:grpSpPr>
          <a:xfrm>
            <a:off x="1690255" y="771784"/>
            <a:ext cx="8520789" cy="5525023"/>
            <a:chOff x="1690255" y="771784"/>
            <a:chExt cx="8520789" cy="5525023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F3E53B25-FE01-4B1F-9227-C00B4C5AF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255" y="1519760"/>
              <a:ext cx="8520789" cy="4777047"/>
            </a:xfrm>
            <a:prstGeom prst="rect">
              <a:avLst/>
            </a:prstGeom>
          </p:spPr>
        </p:pic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B01A5A9F-1562-4854-AFC9-73405FFCD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255" y="771784"/>
              <a:ext cx="3668683" cy="419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400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00D1878-750D-4DBA-8C10-D7832382F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038" y="437805"/>
            <a:ext cx="5871894" cy="228877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C65BE4D-8ED5-4E43-A165-C7778B2A2E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"/>
          <a:stretch/>
        </p:blipFill>
        <p:spPr>
          <a:xfrm>
            <a:off x="4498081" y="3101203"/>
            <a:ext cx="5451807" cy="3415974"/>
          </a:xfrm>
          <a:prstGeom prst="rect">
            <a:avLst/>
          </a:prstGeom>
        </p:spPr>
      </p:pic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99209CF0-B4BB-48FE-9D7C-67C5BB629E27}"/>
              </a:ext>
            </a:extLst>
          </p:cNvPr>
          <p:cNvCxnSpPr>
            <a:cxnSpLocks/>
          </p:cNvCxnSpPr>
          <p:nvPr/>
        </p:nvCxnSpPr>
        <p:spPr>
          <a:xfrm>
            <a:off x="3817928" y="-95599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F75F83E-96B5-4553-AD7E-9B5A7D3332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"/>
          <a:stretch/>
        </p:blipFill>
        <p:spPr>
          <a:xfrm>
            <a:off x="823071" y="2124338"/>
            <a:ext cx="2441060" cy="13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4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E37630C-E238-4F79-9BDA-08496B102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1" r="1250"/>
          <a:stretch/>
        </p:blipFill>
        <p:spPr>
          <a:xfrm>
            <a:off x="1953490" y="733182"/>
            <a:ext cx="8285019" cy="539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49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DD0938FB-3277-4F1B-8230-0AA12BA876F9}"/>
              </a:ext>
            </a:extLst>
          </p:cNvPr>
          <p:cNvCxnSpPr>
            <a:cxnSpLocks/>
          </p:cNvCxnSpPr>
          <p:nvPr/>
        </p:nvCxnSpPr>
        <p:spPr>
          <a:xfrm>
            <a:off x="3817928" y="-95599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A2133B19-D37B-417F-902B-5FF83CE8D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94" y="1979809"/>
            <a:ext cx="2430045" cy="1449190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D2C022A0-CD94-4C18-B722-CA0793956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572" y="719048"/>
            <a:ext cx="7409890" cy="54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2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CAB0BBC-9680-431A-9D35-BFA52910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493" y="454427"/>
            <a:ext cx="8402559" cy="6184669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E90CC938-959F-42D7-9058-B7BF097442E1}"/>
              </a:ext>
            </a:extLst>
          </p:cNvPr>
          <p:cNvCxnSpPr>
            <a:cxnSpLocks/>
          </p:cNvCxnSpPr>
          <p:nvPr/>
        </p:nvCxnSpPr>
        <p:spPr>
          <a:xfrm>
            <a:off x="2510061" y="-90748"/>
            <a:ext cx="0" cy="703949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A0CF1B-50DC-4A1C-B248-4F91B9FAE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8" y="1983971"/>
            <a:ext cx="1554685" cy="144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64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EA0A31F-29CF-4AA5-8D31-34356F230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09" y="883365"/>
            <a:ext cx="10414982" cy="509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9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C69CA56F-98EF-4F20-AE5C-89B1F6E4A159}"/>
              </a:ext>
            </a:extLst>
          </p:cNvPr>
          <p:cNvCxnSpPr>
            <a:cxnSpLocks/>
          </p:cNvCxnSpPr>
          <p:nvPr/>
        </p:nvCxnSpPr>
        <p:spPr>
          <a:xfrm>
            <a:off x="3817928" y="-95599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3C8C15-B740-40D0-B10A-52AB47AC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246" y="304799"/>
            <a:ext cx="6445626" cy="618466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02AFD2-E393-49F2-B556-B381439D0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98" y="1867591"/>
            <a:ext cx="1620359" cy="152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86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9198BC5-CCE4-40A6-A7BA-6FC217F80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9" y="1992312"/>
            <a:ext cx="1486015" cy="1436687"/>
          </a:xfrm>
          <a:prstGeom prst="rect">
            <a:avLst/>
          </a:prstGeom>
        </p:spPr>
      </p:pic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D87B0CE0-F28C-4EAC-ACBC-93D201651694}"/>
              </a:ext>
            </a:extLst>
          </p:cNvPr>
          <p:cNvCxnSpPr>
            <a:cxnSpLocks/>
          </p:cNvCxnSpPr>
          <p:nvPr/>
        </p:nvCxnSpPr>
        <p:spPr>
          <a:xfrm>
            <a:off x="2698480" y="-145475"/>
            <a:ext cx="0" cy="704919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01536E-F384-451C-A908-29FDAD499E92}"/>
              </a:ext>
            </a:extLst>
          </p:cNvPr>
          <p:cNvPicPr/>
          <p:nvPr/>
        </p:nvPicPr>
        <p:blipFill rotWithShape="1">
          <a:blip r:embed="rId3"/>
          <a:srcRect l="-5485" t="-731" r="1"/>
          <a:stretch/>
        </p:blipFill>
        <p:spPr bwMode="auto">
          <a:xfrm>
            <a:off x="3119320" y="917299"/>
            <a:ext cx="8414011" cy="5023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3069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F93786F-FA56-48BF-90CA-B875AD2E2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" y="693662"/>
            <a:ext cx="3735185" cy="95865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A6DEA39-7579-4439-BB3B-D772C6812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" y="2511070"/>
            <a:ext cx="11078095" cy="136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9DE6E5C-27AE-4B3B-898B-DAF9DADD5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9" y="409062"/>
            <a:ext cx="10979521" cy="603987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368DE069-D161-4394-872F-92A2A77BB864}"/>
              </a:ext>
            </a:extLst>
          </p:cNvPr>
          <p:cNvSpPr/>
          <p:nvPr/>
        </p:nvSpPr>
        <p:spPr>
          <a:xfrm>
            <a:off x="4484087" y="1921823"/>
            <a:ext cx="27654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8800" dirty="0">
                <a:latin typeface="Arial" panose="020B0604020202020204" pitchFamily="34" charset="0"/>
                <a:ea typeface="Fira Sans" panose="020B0503050000020004" pitchFamily="34" charset="0"/>
                <a:cs typeface="Arial" panose="020B0604020202020204" pitchFamily="34" charset="0"/>
              </a:rPr>
              <a:t>trein</a:t>
            </a:r>
            <a:endParaRPr lang="nl-BE" sz="1600" dirty="0">
              <a:latin typeface="Arial" panose="020B0604020202020204" pitchFamily="34" charset="0"/>
              <a:ea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40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F0720EB-0C57-4CD7-90D6-3EF607925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16" y="554736"/>
            <a:ext cx="6678168" cy="574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41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/>
            <a:extLst>
              <a:ext uri="{FF2B5EF4-FFF2-40B4-BE49-F238E27FC236}">
                <a16:creationId xmlns:a16="http://schemas.microsoft.com/office/drawing/2014/main" id="{6B3F2B1F-2439-4BDA-8B79-EC2FD78F3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02" y="624960"/>
            <a:ext cx="7240596" cy="48891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772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D7235818-2B2A-437B-8EDD-73BC4E51F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94" y="2049244"/>
            <a:ext cx="10315212" cy="214556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06C9A637-9909-480E-9BC5-E3DE8012647B}"/>
              </a:ext>
            </a:extLst>
          </p:cNvPr>
          <p:cNvSpPr txBox="1"/>
          <p:nvPr/>
        </p:nvSpPr>
        <p:spPr>
          <a:xfrm>
            <a:off x="2801519" y="1996828"/>
            <a:ext cx="177048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500" dirty="0">
                <a:latin typeface="Corbel" panose="020B0503020204020204" pitchFamily="34" charset="0"/>
                <a:cs typeface="Segoe UI" panose="020B0502040204020203" pitchFamily="34" charset="0"/>
              </a:rPr>
              <a:t>ei</a:t>
            </a:r>
            <a:endParaRPr lang="nl-BE" sz="3200" dirty="0">
              <a:latin typeface="Corbel" panose="020B050302020402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06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EEBD22B3-2252-49D2-90C6-A9333E5DB7A9}"/>
              </a:ext>
            </a:extLst>
          </p:cNvPr>
          <p:cNvCxnSpPr>
            <a:cxnSpLocks/>
          </p:cNvCxnSpPr>
          <p:nvPr/>
        </p:nvCxnSpPr>
        <p:spPr>
          <a:xfrm>
            <a:off x="3829014" y="-41564"/>
            <a:ext cx="0" cy="695775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8055F66A-4B03-4FC7-BE0F-1FE76AD05BC2}"/>
              </a:ext>
            </a:extLst>
          </p:cNvPr>
          <p:cNvGrpSpPr/>
          <p:nvPr/>
        </p:nvGrpSpPr>
        <p:grpSpPr>
          <a:xfrm>
            <a:off x="947651" y="1595142"/>
            <a:ext cx="2243123" cy="1833859"/>
            <a:chOff x="712933" y="2476321"/>
            <a:chExt cx="2355922" cy="1905357"/>
          </a:xfrm>
        </p:grpSpPr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E1C7DAA8-E04E-4612-871D-650A564C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933" y="2476321"/>
              <a:ext cx="2355922" cy="1905357"/>
            </a:xfrm>
            <a:prstGeom prst="rect">
              <a:avLst/>
            </a:prstGeom>
          </p:spPr>
        </p:pic>
        <p:sp>
          <p:nvSpPr>
            <p:cNvPr id="9" name="Tekstvak 8">
              <a:extLst>
                <a:ext uri="{FF2B5EF4-FFF2-40B4-BE49-F238E27FC236}">
                  <a16:creationId xmlns:a16="http://schemas.microsoft.com/office/drawing/2014/main" id="{AAA6FC92-26B4-4375-8F54-5F5A0A35B0EF}"/>
                </a:ext>
              </a:extLst>
            </p:cNvPr>
            <p:cNvSpPr txBox="1"/>
            <p:nvPr/>
          </p:nvSpPr>
          <p:spPr>
            <a:xfrm>
              <a:off x="828387" y="2639919"/>
              <a:ext cx="868804" cy="479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/>
                <a:t>ei</a:t>
              </a:r>
              <a:endParaRPr lang="nl-BE" dirty="0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F468D9A1-B12F-47E1-88E8-FEF84E877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24" y="303582"/>
            <a:ext cx="7425487" cy="626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28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6BC870B-D530-459C-9E10-A98E97956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7" y="847969"/>
            <a:ext cx="11317305" cy="337504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31C8D95-C764-4D8A-8A78-BCB260E89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6" y="4664104"/>
            <a:ext cx="11317305" cy="134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Afbeelding 33">
            <a:extLst>
              <a:ext uri="{FF2B5EF4-FFF2-40B4-BE49-F238E27FC236}">
                <a16:creationId xmlns:a16="http://schemas.microsoft.com/office/drawing/2014/main" id="{42630779-4281-413E-A93A-F540DF87E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369857"/>
            <a:ext cx="1485207" cy="1059143"/>
          </a:xfrm>
          <a:prstGeom prst="rect">
            <a:avLst/>
          </a:prstGeom>
        </p:spPr>
      </p:pic>
      <p:cxnSp>
        <p:nvCxnSpPr>
          <p:cNvPr id="35" name="Rechte verbindingslijn 34">
            <a:extLst>
              <a:ext uri="{FF2B5EF4-FFF2-40B4-BE49-F238E27FC236}">
                <a16:creationId xmlns:a16="http://schemas.microsoft.com/office/drawing/2014/main" id="{848EF4B8-0E52-4128-8F78-537508EB7A5A}"/>
              </a:ext>
            </a:extLst>
          </p:cNvPr>
          <p:cNvCxnSpPr>
            <a:cxnSpLocks/>
          </p:cNvCxnSpPr>
          <p:nvPr/>
        </p:nvCxnSpPr>
        <p:spPr>
          <a:xfrm>
            <a:off x="2608680" y="0"/>
            <a:ext cx="0" cy="692727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6AB9B98C-3840-4CA3-9244-E4603C776A3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6"/>
          <a:stretch/>
        </p:blipFill>
        <p:spPr>
          <a:xfrm>
            <a:off x="3244472" y="735676"/>
            <a:ext cx="8254741" cy="538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07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C42572D-61E2-47E7-94D6-571B198B2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24" y="543491"/>
            <a:ext cx="10336152" cy="5771018"/>
          </a:xfrm>
          <a:prstGeom prst="rect">
            <a:avLst/>
          </a:prstGeom>
        </p:spPr>
      </p:pic>
      <p:grpSp>
        <p:nvGrpSpPr>
          <p:cNvPr id="4" name="Groep 3">
            <a:extLst>
              <a:ext uri="{FF2B5EF4-FFF2-40B4-BE49-F238E27FC236}">
                <a16:creationId xmlns:a16="http://schemas.microsoft.com/office/drawing/2014/main" id="{51CE161D-9B23-483F-B6F9-1DB78A76AB6A}"/>
              </a:ext>
            </a:extLst>
          </p:cNvPr>
          <p:cNvGrpSpPr/>
          <p:nvPr/>
        </p:nvGrpSpPr>
        <p:grpSpPr>
          <a:xfrm>
            <a:off x="3632453" y="2874567"/>
            <a:ext cx="4927092" cy="1108866"/>
            <a:chOff x="5075876" y="4261167"/>
            <a:chExt cx="6654877" cy="1497712"/>
          </a:xfrm>
        </p:grpSpPr>
        <p:grpSp>
          <p:nvGrpSpPr>
            <p:cNvPr id="5" name="Groep 4">
              <a:extLst>
                <a:ext uri="{FF2B5EF4-FFF2-40B4-BE49-F238E27FC236}">
                  <a16:creationId xmlns:a16="http://schemas.microsoft.com/office/drawing/2014/main" id="{C7AE556F-6EDC-448A-ABD6-2FC3278969B7}"/>
                </a:ext>
              </a:extLst>
            </p:cNvPr>
            <p:cNvGrpSpPr/>
            <p:nvPr/>
          </p:nvGrpSpPr>
          <p:grpSpPr>
            <a:xfrm>
              <a:off x="6779238" y="4261167"/>
              <a:ext cx="4951515" cy="1497712"/>
              <a:chOff x="5648945" y="4065810"/>
              <a:chExt cx="5342830" cy="1616075"/>
            </a:xfrm>
          </p:grpSpPr>
          <p:grpSp>
            <p:nvGrpSpPr>
              <p:cNvPr id="7" name="Groep 6">
                <a:extLst>
                  <a:ext uri="{FF2B5EF4-FFF2-40B4-BE49-F238E27FC236}">
                    <a16:creationId xmlns:a16="http://schemas.microsoft.com/office/drawing/2014/main" id="{94489B1A-EC50-4EDB-BF45-B2EF43FD7FFC}"/>
                  </a:ext>
                </a:extLst>
              </p:cNvPr>
              <p:cNvGrpSpPr/>
              <p:nvPr/>
            </p:nvGrpSpPr>
            <p:grpSpPr>
              <a:xfrm>
                <a:off x="7486923" y="4065810"/>
                <a:ext cx="3504852" cy="1616075"/>
                <a:chOff x="7360598" y="3518949"/>
                <a:chExt cx="3504852" cy="1616075"/>
              </a:xfrm>
            </p:grpSpPr>
            <p:sp>
              <p:nvSpPr>
                <p:cNvPr id="9" name="Tekstvak 2">
                  <a:extLst>
                    <a:ext uri="{FF2B5EF4-FFF2-40B4-BE49-F238E27FC236}">
                      <a16:creationId xmlns:a16="http://schemas.microsoft.com/office/drawing/2014/main" id="{CCAFD4C4-481B-4E86-A65F-52163D21FE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60598" y="3518949"/>
                  <a:ext cx="1666875" cy="1616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ts val="11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altLang="nl-BE" sz="18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ira Sans" panose="020B0503050000020004" pitchFamily="34" charset="0"/>
                    <a:ea typeface="Fira Sans" panose="020B0503050000020004" pitchFamily="34" charset="0"/>
                  </a:endParaRPr>
                </a:p>
              </p:txBody>
            </p:sp>
            <p:sp>
              <p:nvSpPr>
                <p:cNvPr id="10" name="Text Box 1">
                  <a:extLst>
                    <a:ext uri="{FF2B5EF4-FFF2-40B4-BE49-F238E27FC236}">
                      <a16:creationId xmlns:a16="http://schemas.microsoft.com/office/drawing/2014/main" id="{99E0A436-7CD3-44A9-9E8A-2CBB82E850A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98575" y="3518949"/>
                  <a:ext cx="1666875" cy="16160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ts val="11000"/>
                    </a:lnSpc>
                    <a:spcBef>
                      <a:spcPts val="6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nl-BE" altLang="nl-BE" sz="18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ira Sans" panose="020B0503050000020004" pitchFamily="34" charset="0"/>
                    <a:ea typeface="Fira Sans" panose="020B0503050000020004" pitchFamily="34" charset="0"/>
                  </a:endParaRPr>
                </a:p>
              </p:txBody>
            </p:sp>
          </p:grpSp>
          <p:sp>
            <p:nvSpPr>
              <p:cNvPr id="8" name="Tekstvak 2">
                <a:extLst>
                  <a:ext uri="{FF2B5EF4-FFF2-40B4-BE49-F238E27FC236}">
                    <a16:creationId xmlns:a16="http://schemas.microsoft.com/office/drawing/2014/main" id="{B4E4632D-8F60-4E14-854B-948A331BF7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48945" y="4065810"/>
                <a:ext cx="1666875" cy="16160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ts val="11000"/>
                  </a:lnSpc>
                  <a:spcBef>
                    <a:spcPts val="6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altLang="nl-BE" sz="1800" b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Fira Sans" panose="020B0503050000020004" pitchFamily="34" charset="0"/>
                  <a:ea typeface="Fira Sans" panose="020B0503050000020004" pitchFamily="34" charset="0"/>
                </a:endParaRPr>
              </a:p>
            </p:txBody>
          </p:sp>
        </p:grpSp>
        <p:sp>
          <p:nvSpPr>
            <p:cNvPr id="6" name="Tekstvak 2">
              <a:extLst>
                <a:ext uri="{FF2B5EF4-FFF2-40B4-BE49-F238E27FC236}">
                  <a16:creationId xmlns:a16="http://schemas.microsoft.com/office/drawing/2014/main" id="{F0D77364-BB3F-4DC1-B000-9F7B07F0F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5876" y="4261167"/>
              <a:ext cx="1544791" cy="149771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prstShdw prst="shdw13" dist="53882" dir="13500000">
                <a:srgbClr val="808080">
                  <a:alpha val="50000"/>
                </a:srgbClr>
              </a:prst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ts val="11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altLang="nl-BE" sz="1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Fira Sans" panose="020B0503050000020004" pitchFamily="34" charset="0"/>
                <a:ea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453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2F18BA86-4025-4BAE-811A-DD65E3C96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3" y="1427156"/>
            <a:ext cx="10784709" cy="40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6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99FAE611-FADA-4347-BC7E-5B8D7AA8CA7D}"/>
              </a:ext>
            </a:extLst>
          </p:cNvPr>
          <p:cNvGrpSpPr/>
          <p:nvPr/>
        </p:nvGrpSpPr>
        <p:grpSpPr>
          <a:xfrm>
            <a:off x="1160975" y="1159815"/>
            <a:ext cx="9870049" cy="4538369"/>
            <a:chOff x="967600" y="1159815"/>
            <a:chExt cx="9870049" cy="4538369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A758E8F2-333A-43EA-AEB9-0A95455F9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600" y="1159815"/>
              <a:ext cx="3537898" cy="4538369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695641DE-E893-46D2-9D09-BC0D01052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" t="14148"/>
            <a:stretch/>
          </p:blipFill>
          <p:spPr>
            <a:xfrm>
              <a:off x="5758538" y="1839279"/>
              <a:ext cx="5079111" cy="3179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61407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4921</TotalTime>
  <Words>8</Words>
  <Application>Microsoft Office PowerPoint</Application>
  <PresentationFormat>Breedbeeld</PresentationFormat>
  <Paragraphs>8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9" baseType="lpstr">
      <vt:lpstr>Andika</vt:lpstr>
      <vt:lpstr>Arial</vt:lpstr>
      <vt:lpstr>Calibri</vt:lpstr>
      <vt:lpstr>Calibri Light</vt:lpstr>
      <vt:lpstr>Corbel</vt:lpstr>
      <vt:lpstr>Fira Sans</vt:lpstr>
      <vt:lpstr>Segoe UI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janique vanderstocken</dc:creator>
  <cp:lastModifiedBy>janique vanderstocken</cp:lastModifiedBy>
  <cp:revision>343</cp:revision>
  <dcterms:created xsi:type="dcterms:W3CDTF">2018-06-29T20:34:18Z</dcterms:created>
  <dcterms:modified xsi:type="dcterms:W3CDTF">2018-08-06T13:17:37Z</dcterms:modified>
</cp:coreProperties>
</file>